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70" r:id="rId3"/>
    <p:sldId id="3272" r:id="rId4"/>
    <p:sldId id="3271" r:id="rId5"/>
    <p:sldId id="3273" r:id="rId6"/>
    <p:sldId id="3274" r:id="rId7"/>
    <p:sldId id="3275" r:id="rId8"/>
    <p:sldId id="3229" r:id="rId9"/>
    <p:sldId id="3276" r:id="rId10"/>
    <p:sldId id="3278" r:id="rId11"/>
    <p:sldId id="3277" r:id="rId12"/>
    <p:sldId id="3279" r:id="rId13"/>
    <p:sldId id="3280" r:id="rId14"/>
    <p:sldId id="3281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4"/>
            <p14:sldId id="3275"/>
            <p14:sldId id="3229"/>
            <p14:sldId id="3276"/>
            <p14:sldId id="3278"/>
            <p14:sldId id="3277"/>
            <p14:sldId id="3279"/>
            <p14:sldId id="3280"/>
            <p14:sldId id="3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5/17/2021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4933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30392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30286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17018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6822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6943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40945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22322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1780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14758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91705</TotalTime>
  <Words>466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11120</cp:revision>
  <cp:lastPrinted>2020-03-12T23:00:21Z</cp:lastPrinted>
  <dcterms:created xsi:type="dcterms:W3CDTF">2017-06-22T08:43:38Z</dcterms:created>
  <dcterms:modified xsi:type="dcterms:W3CDTF">2021-05-17T08:16:12Z</dcterms:modified>
</cp:coreProperties>
</file>