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08" r:id="rId2"/>
    <p:sldId id="3270" r:id="rId3"/>
    <p:sldId id="3272" r:id="rId4"/>
    <p:sldId id="3271" r:id="rId5"/>
    <p:sldId id="3273" r:id="rId6"/>
    <p:sldId id="3274" r:id="rId7"/>
    <p:sldId id="3275" r:id="rId8"/>
    <p:sldId id="3229" r:id="rId9"/>
    <p:sldId id="3276" r:id="rId10"/>
    <p:sldId id="3277" r:id="rId11"/>
    <p:sldId id="3278" r:id="rId12"/>
    <p:sldId id="3279" r:id="rId13"/>
    <p:sldId id="3280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70"/>
            <p14:sldId id="3272"/>
            <p14:sldId id="3271"/>
            <p14:sldId id="3273"/>
            <p14:sldId id="3274"/>
            <p14:sldId id="3275"/>
            <p14:sldId id="3229"/>
            <p14:sldId id="3276"/>
            <p14:sldId id="3277"/>
            <p14:sldId id="3278"/>
            <p14:sldId id="3279"/>
            <p14:sldId id="3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7/2/2021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99129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99887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89641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72280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4392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65798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98051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18790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33674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836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A5553-9636-4E05-B231-EF20D26ABF9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67165" y="3546405"/>
            <a:ext cx="0" cy="131280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stCxn id="103" idx="3"/>
            <a:endCxn id="14" idx="1"/>
          </p:cNvCxnSpPr>
          <p:nvPr/>
        </p:nvCxnSpPr>
        <p:spPr>
          <a:xfrm>
            <a:off x="4361972" y="2805508"/>
            <a:ext cx="1961577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115549" y="2805508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736C7D-AC00-431F-9826-C5BF977BF04A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 rot="5400000">
            <a:off x="8547960" y="3691979"/>
            <a:ext cx="1581305" cy="1224635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BE7388-03D0-40CF-93A0-F8B9B7BF519A}"/>
              </a:ext>
            </a:extLst>
          </p:cNvPr>
          <p:cNvCxnSpPr>
            <a:cxnSpLocks/>
            <a:stCxn id="56" idx="1"/>
            <a:endCxn id="13" idx="2"/>
          </p:cNvCxnSpPr>
          <p:nvPr/>
        </p:nvCxnSpPr>
        <p:spPr>
          <a:xfrm rot="10800000">
            <a:off x="6721212" y="3495511"/>
            <a:ext cx="915008" cy="159943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stCxn id="89" idx="3"/>
            <a:endCxn id="103" idx="1"/>
          </p:cNvCxnSpPr>
          <p:nvPr/>
        </p:nvCxnSpPr>
        <p:spPr>
          <a:xfrm>
            <a:off x="1582305" y="2800297"/>
            <a:ext cx="1987667" cy="521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186305" y="2602297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000018" y="3007102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407415" y="322122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ED9F570-7E94-4FDF-A279-255979FE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569972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387615" y="231819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047149" y="3225036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Published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35C1164-319B-4E2A-8D03-97CE9AB4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323549" y="2409508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144982" y="229646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769165" y="485921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3582061" y="526999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153499" y="324317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End of Sale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374337" y="231618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1808287" y="2389247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 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796575" y="238924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Draft item is published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2778091" y="4042546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removed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7756323" y="2389247"/>
            <a:ext cx="1155575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assigns End of Sale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539DC6-019D-4381-92FB-5F0C05B7FAE7}"/>
              </a:ext>
            </a:extLst>
          </p:cNvPr>
          <p:cNvSpPr/>
          <p:nvPr/>
        </p:nvSpPr>
        <p:spPr>
          <a:xfrm>
            <a:off x="7636220" y="493468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Item is restored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E90DED6-185A-417B-87E7-5B7419CF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554930" y="240618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15013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91726</TotalTime>
  <Words>393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11122</cp:revision>
  <cp:lastPrinted>2020-03-12T23:00:21Z</cp:lastPrinted>
  <dcterms:created xsi:type="dcterms:W3CDTF">2017-06-22T08:43:38Z</dcterms:created>
  <dcterms:modified xsi:type="dcterms:W3CDTF">2021-07-02T14:25:50Z</dcterms:modified>
</cp:coreProperties>
</file>