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44" r:id="rId9"/>
    <p:sldId id="3229" r:id="rId10"/>
    <p:sldId id="3239" r:id="rId11"/>
    <p:sldId id="3241" r:id="rId12"/>
    <p:sldId id="3240" r:id="rId13"/>
    <p:sldId id="3242" r:id="rId14"/>
    <p:sldId id="3243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44"/>
            <p14:sldId id="3229"/>
            <p14:sldId id="3239"/>
            <p14:sldId id="3241"/>
            <p14:sldId id="3240"/>
            <p14:sldId id="3242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72" d="100"/>
          <a:sy n="72" d="100"/>
        </p:scale>
        <p:origin x="9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Service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86417</TotalTime>
  <Words>401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10805</cp:revision>
  <cp:lastPrinted>2020-03-12T23:00:21Z</cp:lastPrinted>
  <dcterms:created xsi:type="dcterms:W3CDTF">2017-06-22T08:43:38Z</dcterms:created>
  <dcterms:modified xsi:type="dcterms:W3CDTF">2021-05-07T10:15:15Z</dcterms:modified>
</cp:coreProperties>
</file>