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KYPRO\&#1044;&#1086;&#1084;&#1072;&#1096;&#1082;&#1072;\Excel\&#1043;&#1088;&#1091;&#1087;&#1087;&#1086;&#1074;&#1086;&#1081;%20&#1087;&#1088;&#1086;&#1077;&#1082;&#1090;\&#1043;&#1055;%20&#1082;&#1086;&#1084;&#1072;&#1085;&#1076;&#1099;%20&#8470;2%20(Final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KYPRO\&#1044;&#1086;&#1084;&#1072;&#1096;&#1082;&#1072;\Excel\&#1043;&#1088;&#1091;&#1087;&#1087;&#1086;&#1074;&#1086;&#1081;%20&#1087;&#1088;&#1086;&#1077;&#1082;&#1090;\&#1043;&#1055;%20&#1082;&#1086;&#1084;&#1072;&#1085;&#1076;&#1099;%20&#8470;2%20(Final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KYPRO\&#1044;&#1086;&#1084;&#1072;&#1096;&#1082;&#1072;\Excel\&#1043;&#1088;&#1091;&#1087;&#1087;&#1086;&#1074;&#1086;&#1081;%20&#1087;&#1088;&#1086;&#1077;&#1082;&#1090;\&#1043;&#1055;%20&#1082;&#1086;&#1084;&#1072;&#1085;&#1076;&#1099;%20&#8470;2%20(Final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KYPRO\&#1044;&#1086;&#1084;&#1072;&#1096;&#1082;&#1072;\Excel\&#1043;&#1088;&#1091;&#1087;&#1087;&#1086;&#1074;&#1086;&#1081;%20&#1087;&#1088;&#1086;&#1077;&#1082;&#1090;\&#1043;&#1055;%20&#1082;&#1086;&#1084;&#1072;&#1085;&#1076;&#1099;%20&#8470;2%20(Final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(Final).xlsx]Фильмы!Сводная таблица1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ysClr val="windowText" lastClr="000000"/>
                </a:solidFill>
              </a:rPr>
              <a:t>ТОП</a:t>
            </a:r>
            <a:r>
              <a:rPr lang="ru-RU" b="1" baseline="0">
                <a:solidFill>
                  <a:sysClr val="windowText" lastClr="000000"/>
                </a:solidFill>
              </a:rPr>
              <a:t>-15 фильмов по просмотрам</a:t>
            </a:r>
            <a:endParaRPr lang="ru-RU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  <c:marker>
          <c:symbol val="none"/>
        </c:marker>
        <c:dLbl>
          <c:idx val="0"/>
          <c:spPr>
            <a:solidFill>
              <a:srgbClr val="0070C0">
                <a:alpha val="30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  <c:marker>
          <c:symbol val="none"/>
        </c:marker>
        <c:dLbl>
          <c:idx val="0"/>
          <c:spPr>
            <a:solidFill>
              <a:srgbClr val="0070C0">
                <a:alpha val="30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  <c:marker>
          <c:symbol val="none"/>
        </c:marker>
        <c:dLbl>
          <c:idx val="0"/>
          <c:spPr>
            <a:solidFill>
              <a:srgbClr val="0070C0">
                <a:alpha val="30000"/>
              </a:srgb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Фильмы!$C$4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spPr>
              <a:solidFill>
                <a:srgbClr val="0070C0">
                  <a:alpha val="30000"/>
                </a:srgb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Фильмы!$B$5:$B$19</c:f>
              <c:strCache>
                <c:ptCount val="15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</c:strCache>
            </c:strRef>
          </c:cat>
          <c:val>
            <c:numRef>
              <c:f>Фильмы!$C$5:$C$19</c:f>
              <c:numCache>
                <c:formatCode>General</c:formatCode>
                <c:ptCount val="15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8-41B8-8D95-69CDE51575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592464"/>
        <c:axId val="31601584"/>
      </c:barChart>
      <c:catAx>
        <c:axId val="3159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movie_id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601584"/>
        <c:crosses val="autoZero"/>
        <c:auto val="1"/>
        <c:lblAlgn val="ctr"/>
        <c:lblOffset val="100"/>
        <c:noMultiLvlLbl val="0"/>
      </c:catAx>
      <c:valAx>
        <c:axId val="3160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просмотров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59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ysClr val="windowText" lastClr="000000"/>
                </a:solidFill>
              </a:rPr>
              <a:t>74 фильма составляют больше половины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</c:marker>
          <c:dPt>
            <c:idx val="73"/>
            <c:marker>
              <c:symbol val="circle"/>
              <c:size val="5"/>
              <c:spPr>
                <a:solidFill>
                  <a:srgbClr val="0070C0"/>
                </a:solidFill>
                <a:ln w="9525">
                  <a:solidFill>
                    <a:schemeClr val="accent1"/>
                  </a:solidFill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996-45CD-A853-756E213EABCC}"/>
              </c:ext>
            </c:extLst>
          </c:dPt>
          <c:dLbls>
            <c:dLbl>
              <c:idx val="7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E0FCED9-CFF6-4E79-B78A-1479E7E3BDF9}" type="CATEGORYNAME">
                      <a:rPr lang="en-US" sz="1000" b="1">
                        <a:solidFill>
                          <a:sysClr val="windowText" lastClr="000000"/>
                        </a:solidFill>
                      </a:rPr>
                      <a:pPr>
                        <a:defRPr sz="1000" b="1">
                          <a:solidFill>
                            <a:sysClr val="windowText" lastClr="000000"/>
                          </a:solidFill>
                        </a:defRPr>
                      </a:pPr>
                      <a:t>[ИМЯ КАТЕГОРИИ]</a:t>
                    </a:fld>
                    <a:r>
                      <a:rPr lang="en-US" sz="1000" b="1" baseline="0">
                        <a:solidFill>
                          <a:sysClr val="windowText" lastClr="000000"/>
                        </a:solidFill>
                      </a:rPr>
                      <a:t> - </a:t>
                    </a:r>
                    <a:fld id="{2553EBE9-21E2-4C17-A76E-B8808DE0EF01}" type="VALUE">
                      <a:rPr lang="en-US" sz="1000" b="1" baseline="0">
                        <a:solidFill>
                          <a:sysClr val="windowText" lastClr="000000"/>
                        </a:solidFill>
                      </a:rPr>
                      <a:pPr>
                        <a:defRPr sz="1000" b="1">
                          <a:solidFill>
                            <a:sysClr val="windowText" lastClr="000000"/>
                          </a:solidFill>
                        </a:defRPr>
                      </a:pPr>
                      <a:t>[ЗНАЧЕНИЕ]</a:t>
                    </a:fld>
                    <a:endParaRPr lang="en-US" sz="1000" b="1" baseline="0">
                      <a:solidFill>
                        <a:sysClr val="windowText" lastClr="000000"/>
                      </a:solidFill>
                    </a:endParaRPr>
                  </a:p>
                </c:rich>
              </c:tx>
              <c:spPr>
                <a:solidFill>
                  <a:srgbClr val="C00000">
                    <a:alpha val="67000"/>
                  </a:srgbClr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996-45CD-A853-756E213EABCC}"/>
                </c:ext>
              </c:extLst>
            </c:dLbl>
            <c:spPr>
              <a:solidFill>
                <a:srgbClr val="C00000">
                  <a:alpha val="67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Фильмы!$E$24:$E$5165</c:f>
              <c:numCache>
                <c:formatCode>General</c:formatCode>
                <c:ptCount val="514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</c:numCache>
            </c:numRef>
          </c:cat>
          <c:val>
            <c:numRef>
              <c:f>Фильмы!$F$24:$F$5165</c:f>
              <c:numCache>
                <c:formatCode>0.00%</c:formatCode>
                <c:ptCount val="5142"/>
                <c:pt idx="0">
                  <c:v>5.7417050822377781E-2</c:v>
                </c:pt>
                <c:pt idx="1">
                  <c:v>9.3549029651129698E-2</c:v>
                </c:pt>
                <c:pt idx="2">
                  <c:v>0.12371236696830004</c:v>
                </c:pt>
                <c:pt idx="3">
                  <c:v>0.15091628251095554</c:v>
                </c:pt>
                <c:pt idx="4">
                  <c:v>0.17582237778157192</c:v>
                </c:pt>
                <c:pt idx="5">
                  <c:v>0.19366427636446418</c:v>
                </c:pt>
                <c:pt idx="6">
                  <c:v>0.20994109612429571</c:v>
                </c:pt>
                <c:pt idx="7">
                  <c:v>0.22482357293267316</c:v>
                </c:pt>
                <c:pt idx="8">
                  <c:v>0.23745802743156338</c:v>
                </c:pt>
                <c:pt idx="9">
                  <c:v>0.2487835069148028</c:v>
                </c:pt>
                <c:pt idx="10">
                  <c:v>0.25974617267087813</c:v>
                </c:pt>
                <c:pt idx="11">
                  <c:v>0.26966308121336291</c:v>
                </c:pt>
                <c:pt idx="12">
                  <c:v>0.27948750782539411</c:v>
                </c:pt>
                <c:pt idx="13">
                  <c:v>0.28887798076375848</c:v>
                </c:pt>
                <c:pt idx="14">
                  <c:v>0.29788429799100791</c:v>
                </c:pt>
                <c:pt idx="15">
                  <c:v>0.30556029821865571</c:v>
                </c:pt>
                <c:pt idx="16">
                  <c:v>0.3129303966763417</c:v>
                </c:pt>
                <c:pt idx="17">
                  <c:v>0.31960332365830063</c:v>
                </c:pt>
                <c:pt idx="18">
                  <c:v>0.32626202265095899</c:v>
                </c:pt>
                <c:pt idx="19">
                  <c:v>0.33235871606624551</c:v>
                </c:pt>
                <c:pt idx="20">
                  <c:v>0.33797877183996355</c:v>
                </c:pt>
                <c:pt idx="21">
                  <c:v>0.34339252176882362</c:v>
                </c:pt>
                <c:pt idx="22">
                  <c:v>0.34874224574583118</c:v>
                </c:pt>
                <c:pt idx="23">
                  <c:v>0.35379318194752718</c:v>
                </c:pt>
                <c:pt idx="24">
                  <c:v>0.35855955836321213</c:v>
                </c:pt>
                <c:pt idx="25">
                  <c:v>0.36316231290194068</c:v>
                </c:pt>
                <c:pt idx="26">
                  <c:v>0.36775083945136872</c:v>
                </c:pt>
                <c:pt idx="27">
                  <c:v>0.37202635023618463</c:v>
                </c:pt>
                <c:pt idx="28">
                  <c:v>0.37623783506914804</c:v>
                </c:pt>
                <c:pt idx="29">
                  <c:v>0.38040663593420976</c:v>
                </c:pt>
                <c:pt idx="30">
                  <c:v>0.38451141084741902</c:v>
                </c:pt>
                <c:pt idx="31">
                  <c:v>0.38851658983552445</c:v>
                </c:pt>
                <c:pt idx="32">
                  <c:v>0.39245774287177737</c:v>
                </c:pt>
                <c:pt idx="33">
                  <c:v>0.39639178191337998</c:v>
                </c:pt>
                <c:pt idx="34">
                  <c:v>0.40018354106197712</c:v>
                </c:pt>
                <c:pt idx="35">
                  <c:v>0.40391838825337201</c:v>
                </c:pt>
                <c:pt idx="36">
                  <c:v>0.40743981560525866</c:v>
                </c:pt>
                <c:pt idx="37">
                  <c:v>0.41084741904274086</c:v>
                </c:pt>
                <c:pt idx="38">
                  <c:v>0.41415542655511922</c:v>
                </c:pt>
                <c:pt idx="39">
                  <c:v>0.41745632007284733</c:v>
                </c:pt>
                <c:pt idx="40">
                  <c:v>0.42074298560127482</c:v>
                </c:pt>
                <c:pt idx="41">
                  <c:v>0.42391582721529791</c:v>
                </c:pt>
                <c:pt idx="42">
                  <c:v>0.42697484491491661</c:v>
                </c:pt>
                <c:pt idx="43">
                  <c:v>0.43002674861988505</c:v>
                </c:pt>
                <c:pt idx="44">
                  <c:v>0.43297194240509929</c:v>
                </c:pt>
                <c:pt idx="45">
                  <c:v>0.43590290820101302</c:v>
                </c:pt>
                <c:pt idx="46">
                  <c:v>0.43881253201297593</c:v>
                </c:pt>
                <c:pt idx="47">
                  <c:v>0.44170792783563828</c:v>
                </c:pt>
                <c:pt idx="48">
                  <c:v>0.44456063969039894</c:v>
                </c:pt>
                <c:pt idx="49">
                  <c:v>0.44736355358260771</c:v>
                </c:pt>
                <c:pt idx="50">
                  <c:v>0.45012378350691479</c:v>
                </c:pt>
                <c:pt idx="51">
                  <c:v>0.45287689943657161</c:v>
                </c:pt>
                <c:pt idx="52">
                  <c:v>0.45562290137157818</c:v>
                </c:pt>
                <c:pt idx="53">
                  <c:v>0.45816259746172672</c:v>
                </c:pt>
                <c:pt idx="54">
                  <c:v>0.460695179557225</c:v>
                </c:pt>
                <c:pt idx="55">
                  <c:v>0.46322776165272322</c:v>
                </c:pt>
                <c:pt idx="56">
                  <c:v>0.46576034374822151</c:v>
                </c:pt>
                <c:pt idx="57">
                  <c:v>0.46822889989186728</c:v>
                </c:pt>
                <c:pt idx="58">
                  <c:v>0.47065477206761142</c:v>
                </c:pt>
                <c:pt idx="59">
                  <c:v>0.4730237322861533</c:v>
                </c:pt>
                <c:pt idx="60">
                  <c:v>0.47537135052074442</c:v>
                </c:pt>
                <c:pt idx="61">
                  <c:v>0.4776833987820841</c:v>
                </c:pt>
                <c:pt idx="62">
                  <c:v>0.47996699106482271</c:v>
                </c:pt>
                <c:pt idx="63">
                  <c:v>0.48223635535826076</c:v>
                </c:pt>
                <c:pt idx="64">
                  <c:v>0.48450571965169881</c:v>
                </c:pt>
                <c:pt idx="65">
                  <c:v>0.48669683000398384</c:v>
                </c:pt>
                <c:pt idx="66">
                  <c:v>0.48883102839906667</c:v>
                </c:pt>
                <c:pt idx="67">
                  <c:v>0.49094388481019863</c:v>
                </c:pt>
                <c:pt idx="68">
                  <c:v>0.49303539923737977</c:v>
                </c:pt>
                <c:pt idx="69">
                  <c:v>0.49503443173410733</c:v>
                </c:pt>
                <c:pt idx="70">
                  <c:v>0.49698366626828294</c:v>
                </c:pt>
                <c:pt idx="71">
                  <c:v>0.49890444482385748</c:v>
                </c:pt>
                <c:pt idx="72">
                  <c:v>0.50076119742757952</c:v>
                </c:pt>
                <c:pt idx="73">
                  <c:v>0.50256815206874961</c:v>
                </c:pt>
                <c:pt idx="74">
                  <c:v>0.50436087872061919</c:v>
                </c:pt>
                <c:pt idx="75">
                  <c:v>0.50614649137783851</c:v>
                </c:pt>
                <c:pt idx="76">
                  <c:v>0.50791787604575722</c:v>
                </c:pt>
                <c:pt idx="77">
                  <c:v>0.50963234875647379</c:v>
                </c:pt>
                <c:pt idx="78">
                  <c:v>0.51133259347788973</c:v>
                </c:pt>
                <c:pt idx="79">
                  <c:v>0.51303283819930567</c:v>
                </c:pt>
                <c:pt idx="80">
                  <c:v>0.51472596892607136</c:v>
                </c:pt>
                <c:pt idx="81">
                  <c:v>0.51639064367423593</c:v>
                </c:pt>
                <c:pt idx="82">
                  <c:v>0.51804820442775024</c:v>
                </c:pt>
                <c:pt idx="83">
                  <c:v>0.51969153719196404</c:v>
                </c:pt>
                <c:pt idx="84">
                  <c:v>0.52131352797222696</c:v>
                </c:pt>
                <c:pt idx="85">
                  <c:v>0.52293551875248989</c:v>
                </c:pt>
                <c:pt idx="86">
                  <c:v>0.52453616754880206</c:v>
                </c:pt>
                <c:pt idx="87">
                  <c:v>0.52610124637186273</c:v>
                </c:pt>
                <c:pt idx="88">
                  <c:v>0.52763786921632239</c:v>
                </c:pt>
                <c:pt idx="89">
                  <c:v>0.52916737806613168</c:v>
                </c:pt>
                <c:pt idx="90">
                  <c:v>0.53068977292129071</c:v>
                </c:pt>
                <c:pt idx="91">
                  <c:v>0.53221216777644986</c:v>
                </c:pt>
                <c:pt idx="92">
                  <c:v>0.53372033464230839</c:v>
                </c:pt>
                <c:pt idx="93">
                  <c:v>0.53522138751351656</c:v>
                </c:pt>
                <c:pt idx="94">
                  <c:v>0.53671532639007458</c:v>
                </c:pt>
                <c:pt idx="95">
                  <c:v>0.53820926526663249</c:v>
                </c:pt>
                <c:pt idx="96">
                  <c:v>0.53965340618063851</c:v>
                </c:pt>
                <c:pt idx="97">
                  <c:v>0.54109043309999427</c:v>
                </c:pt>
                <c:pt idx="98">
                  <c:v>0.54252034602469978</c:v>
                </c:pt>
                <c:pt idx="99">
                  <c:v>0.54390757498150366</c:v>
                </c:pt>
                <c:pt idx="100">
                  <c:v>0.54528768994365717</c:v>
                </c:pt>
                <c:pt idx="101">
                  <c:v>0.54666069091116043</c:v>
                </c:pt>
                <c:pt idx="102">
                  <c:v>0.54803369187866369</c:v>
                </c:pt>
                <c:pt idx="103">
                  <c:v>0.54940669284616694</c:v>
                </c:pt>
                <c:pt idx="104">
                  <c:v>0.55076546582436969</c:v>
                </c:pt>
                <c:pt idx="105">
                  <c:v>0.55210289681862157</c:v>
                </c:pt>
                <c:pt idx="106">
                  <c:v>0.55343321381822319</c:v>
                </c:pt>
                <c:pt idx="107">
                  <c:v>0.55476353081782481</c:v>
                </c:pt>
                <c:pt idx="108">
                  <c:v>0.55609384781742643</c:v>
                </c:pt>
                <c:pt idx="109">
                  <c:v>0.55738859484377667</c:v>
                </c:pt>
                <c:pt idx="110">
                  <c:v>0.55868334187012691</c:v>
                </c:pt>
                <c:pt idx="111">
                  <c:v>0.55995674691252628</c:v>
                </c:pt>
                <c:pt idx="112">
                  <c:v>0.56122303796027551</c:v>
                </c:pt>
                <c:pt idx="113">
                  <c:v>0.56248221501337436</c:v>
                </c:pt>
                <c:pt idx="114">
                  <c:v>0.56373427807182286</c:v>
                </c:pt>
                <c:pt idx="115">
                  <c:v>0.56498634113027146</c:v>
                </c:pt>
                <c:pt idx="116">
                  <c:v>0.56621706220476919</c:v>
                </c:pt>
                <c:pt idx="117">
                  <c:v>0.56744778327926693</c:v>
                </c:pt>
                <c:pt idx="118">
                  <c:v>0.5686571623698139</c:v>
                </c:pt>
                <c:pt idx="119">
                  <c:v>0.56983808548175974</c:v>
                </c:pt>
                <c:pt idx="120">
                  <c:v>0.57101900859370558</c:v>
                </c:pt>
                <c:pt idx="121">
                  <c:v>0.57217858972170055</c:v>
                </c:pt>
                <c:pt idx="122">
                  <c:v>0.57333817084969552</c:v>
                </c:pt>
                <c:pt idx="123">
                  <c:v>0.57447640999373972</c:v>
                </c:pt>
                <c:pt idx="124">
                  <c:v>0.57561464913778382</c:v>
                </c:pt>
                <c:pt idx="125">
                  <c:v>0.57675288828182802</c:v>
                </c:pt>
                <c:pt idx="126">
                  <c:v>0.57787689943657161</c:v>
                </c:pt>
                <c:pt idx="127">
                  <c:v>0.57899379659666494</c:v>
                </c:pt>
                <c:pt idx="128">
                  <c:v>0.58010357976210802</c:v>
                </c:pt>
                <c:pt idx="129">
                  <c:v>0.58120624893290085</c:v>
                </c:pt>
                <c:pt idx="130">
                  <c:v>0.5822875761197428</c:v>
                </c:pt>
                <c:pt idx="131">
                  <c:v>0.58336890330658475</c:v>
                </c:pt>
                <c:pt idx="132">
                  <c:v>0.58444311649877634</c:v>
                </c:pt>
                <c:pt idx="133">
                  <c:v>0.58548887371236702</c:v>
                </c:pt>
                <c:pt idx="134">
                  <c:v>0.58653463092595759</c:v>
                </c:pt>
                <c:pt idx="135">
                  <c:v>0.58757327414489779</c:v>
                </c:pt>
                <c:pt idx="136">
                  <c:v>0.58860480336918786</c:v>
                </c:pt>
                <c:pt idx="137">
                  <c:v>0.58962921859882766</c:v>
                </c:pt>
                <c:pt idx="138">
                  <c:v>0.59063940583916685</c:v>
                </c:pt>
                <c:pt idx="139">
                  <c:v>0.59164959307950604</c:v>
                </c:pt>
                <c:pt idx="140">
                  <c:v>0.59265978031984523</c:v>
                </c:pt>
                <c:pt idx="141">
                  <c:v>0.5936557395708838</c:v>
                </c:pt>
                <c:pt idx="142">
                  <c:v>0.59464458482727223</c:v>
                </c:pt>
                <c:pt idx="143">
                  <c:v>0.59563343008366054</c:v>
                </c:pt>
                <c:pt idx="144">
                  <c:v>0.59661516134539871</c:v>
                </c:pt>
                <c:pt idx="145">
                  <c:v>0.59758977861248652</c:v>
                </c:pt>
                <c:pt idx="146">
                  <c:v>0.59855728188492408</c:v>
                </c:pt>
                <c:pt idx="147">
                  <c:v>0.59952478515736152</c:v>
                </c:pt>
                <c:pt idx="148">
                  <c:v>0.60049228842979907</c:v>
                </c:pt>
                <c:pt idx="149">
                  <c:v>0.60145267770758637</c:v>
                </c:pt>
                <c:pt idx="150">
                  <c:v>0.6024059529907233</c:v>
                </c:pt>
                <c:pt idx="151">
                  <c:v>0.60335211427921009</c:v>
                </c:pt>
                <c:pt idx="152">
                  <c:v>0.60428404757839627</c:v>
                </c:pt>
                <c:pt idx="153">
                  <c:v>0.60521598087758233</c:v>
                </c:pt>
                <c:pt idx="154">
                  <c:v>0.60614080018211824</c:v>
                </c:pt>
                <c:pt idx="155">
                  <c:v>0.60705850549200391</c:v>
                </c:pt>
                <c:pt idx="156">
                  <c:v>0.60796198281258895</c:v>
                </c:pt>
                <c:pt idx="157">
                  <c:v>0.608865460133174</c:v>
                </c:pt>
                <c:pt idx="158">
                  <c:v>0.60976182345910879</c:v>
                </c:pt>
                <c:pt idx="159">
                  <c:v>0.61065818678504358</c:v>
                </c:pt>
                <c:pt idx="160">
                  <c:v>0.61155455011097837</c:v>
                </c:pt>
                <c:pt idx="161">
                  <c:v>0.61243668544761254</c:v>
                </c:pt>
                <c:pt idx="162">
                  <c:v>0.61331882078424682</c:v>
                </c:pt>
                <c:pt idx="163">
                  <c:v>0.61419384212623074</c:v>
                </c:pt>
                <c:pt idx="164">
                  <c:v>0.61506886346821465</c:v>
                </c:pt>
                <c:pt idx="165">
                  <c:v>0.61594388481019857</c:v>
                </c:pt>
                <c:pt idx="166">
                  <c:v>0.61680467816288198</c:v>
                </c:pt>
                <c:pt idx="167">
                  <c:v>0.61765835752091514</c:v>
                </c:pt>
                <c:pt idx="168">
                  <c:v>0.61849780888964767</c:v>
                </c:pt>
                <c:pt idx="169">
                  <c:v>0.61933726025838032</c:v>
                </c:pt>
                <c:pt idx="170">
                  <c:v>0.62017671162711285</c:v>
                </c:pt>
                <c:pt idx="171">
                  <c:v>0.62100904900119513</c:v>
                </c:pt>
                <c:pt idx="172">
                  <c:v>0.62184138637527742</c:v>
                </c:pt>
                <c:pt idx="173">
                  <c:v>0.62266660975470944</c:v>
                </c:pt>
                <c:pt idx="174">
                  <c:v>0.62348471913949122</c:v>
                </c:pt>
                <c:pt idx="175">
                  <c:v>0.62429571452962263</c:v>
                </c:pt>
                <c:pt idx="176">
                  <c:v>0.62510670991975414</c:v>
                </c:pt>
                <c:pt idx="177">
                  <c:v>0.6259105913152353</c:v>
                </c:pt>
                <c:pt idx="178">
                  <c:v>0.62671447271071656</c:v>
                </c:pt>
                <c:pt idx="179">
                  <c:v>0.62751835410619772</c:v>
                </c:pt>
                <c:pt idx="180">
                  <c:v>0.62831512150702862</c:v>
                </c:pt>
                <c:pt idx="181">
                  <c:v>0.62909766091855901</c:v>
                </c:pt>
                <c:pt idx="182">
                  <c:v>0.6298802003300894</c:v>
                </c:pt>
                <c:pt idx="183">
                  <c:v>0.63066273974161968</c:v>
                </c:pt>
                <c:pt idx="184">
                  <c:v>0.63143816515849982</c:v>
                </c:pt>
                <c:pt idx="185">
                  <c:v>0.63220647658072959</c:v>
                </c:pt>
                <c:pt idx="186">
                  <c:v>0.63297478800295948</c:v>
                </c:pt>
                <c:pt idx="187">
                  <c:v>0.63374309942518925</c:v>
                </c:pt>
                <c:pt idx="188">
                  <c:v>0.63450429685276877</c:v>
                </c:pt>
                <c:pt idx="189">
                  <c:v>0.63525838028569803</c:v>
                </c:pt>
                <c:pt idx="190">
                  <c:v>0.6360124637186273</c:v>
                </c:pt>
                <c:pt idx="191">
                  <c:v>0.63675231916225594</c:v>
                </c:pt>
                <c:pt idx="192">
                  <c:v>0.63748506061123444</c:v>
                </c:pt>
                <c:pt idx="193">
                  <c:v>0.63821068806556258</c:v>
                </c:pt>
                <c:pt idx="194">
                  <c:v>0.63893631551989072</c:v>
                </c:pt>
                <c:pt idx="195">
                  <c:v>0.6396548289795686</c:v>
                </c:pt>
                <c:pt idx="196">
                  <c:v>0.64037334243924648</c:v>
                </c:pt>
                <c:pt idx="197">
                  <c:v>0.64109185589892437</c:v>
                </c:pt>
                <c:pt idx="198">
                  <c:v>0.64181036935860225</c:v>
                </c:pt>
                <c:pt idx="199">
                  <c:v>0.64252888281828013</c:v>
                </c:pt>
                <c:pt idx="200">
                  <c:v>0.64324028228330776</c:v>
                </c:pt>
                <c:pt idx="201">
                  <c:v>0.64395168174833528</c:v>
                </c:pt>
                <c:pt idx="202">
                  <c:v>0.64465596721871266</c:v>
                </c:pt>
                <c:pt idx="203">
                  <c:v>0.64535313869443967</c:v>
                </c:pt>
                <c:pt idx="204">
                  <c:v>0.64605031017016679</c:v>
                </c:pt>
                <c:pt idx="205">
                  <c:v>0.64674036765124354</c:v>
                </c:pt>
                <c:pt idx="206">
                  <c:v>0.6474304251323203</c:v>
                </c:pt>
                <c:pt idx="207">
                  <c:v>0.6481133686187468</c:v>
                </c:pt>
                <c:pt idx="208">
                  <c:v>0.6487963121051733</c:v>
                </c:pt>
                <c:pt idx="209">
                  <c:v>0.6494792555915998</c:v>
                </c:pt>
                <c:pt idx="210">
                  <c:v>0.65015508508337605</c:v>
                </c:pt>
                <c:pt idx="211">
                  <c:v>0.65083091457515219</c:v>
                </c:pt>
                <c:pt idx="212">
                  <c:v>0.65149963007227818</c:v>
                </c:pt>
                <c:pt idx="213">
                  <c:v>0.65216834556940417</c:v>
                </c:pt>
                <c:pt idx="214">
                  <c:v>0.65282283307722955</c:v>
                </c:pt>
                <c:pt idx="215">
                  <c:v>0.65347732058505492</c:v>
                </c:pt>
                <c:pt idx="216">
                  <c:v>0.6541318080928803</c:v>
                </c:pt>
                <c:pt idx="217">
                  <c:v>0.65477918160605542</c:v>
                </c:pt>
                <c:pt idx="218">
                  <c:v>0.65542655511923054</c:v>
                </c:pt>
                <c:pt idx="219">
                  <c:v>0.65607392863240566</c:v>
                </c:pt>
                <c:pt idx="220">
                  <c:v>0.65671418815093052</c:v>
                </c:pt>
                <c:pt idx="221">
                  <c:v>0.65735444766945539</c:v>
                </c:pt>
                <c:pt idx="222">
                  <c:v>0.65798759319332989</c:v>
                </c:pt>
                <c:pt idx="223">
                  <c:v>0.65861362472255425</c:v>
                </c:pt>
                <c:pt idx="224">
                  <c:v>0.65923965625177849</c:v>
                </c:pt>
                <c:pt idx="225">
                  <c:v>0.65986568778100274</c:v>
                </c:pt>
                <c:pt idx="226">
                  <c:v>0.66048460531557684</c:v>
                </c:pt>
                <c:pt idx="227">
                  <c:v>0.66110352285015084</c:v>
                </c:pt>
                <c:pt idx="228">
                  <c:v>0.66172244038472483</c:v>
                </c:pt>
                <c:pt idx="229">
                  <c:v>0.66233424392464857</c:v>
                </c:pt>
                <c:pt idx="230">
                  <c:v>0.66294604746457231</c:v>
                </c:pt>
                <c:pt idx="231">
                  <c:v>0.66354362301519554</c:v>
                </c:pt>
                <c:pt idx="232">
                  <c:v>0.6641340845711684</c:v>
                </c:pt>
                <c:pt idx="233">
                  <c:v>0.66471743213249102</c:v>
                </c:pt>
                <c:pt idx="234">
                  <c:v>0.66530077969381363</c:v>
                </c:pt>
                <c:pt idx="235">
                  <c:v>0.66587701326048598</c:v>
                </c:pt>
                <c:pt idx="236">
                  <c:v>0.66645324682715834</c:v>
                </c:pt>
                <c:pt idx="237">
                  <c:v>0.6670294803938307</c:v>
                </c:pt>
                <c:pt idx="238">
                  <c:v>0.6675985999658528</c:v>
                </c:pt>
                <c:pt idx="239">
                  <c:v>0.6681677195378749</c:v>
                </c:pt>
                <c:pt idx="240">
                  <c:v>0.66873683910989701</c:v>
                </c:pt>
                <c:pt idx="241">
                  <c:v>0.66930595868191911</c:v>
                </c:pt>
                <c:pt idx="242">
                  <c:v>0.6698750782539411</c:v>
                </c:pt>
                <c:pt idx="243">
                  <c:v>0.67044419782596321</c:v>
                </c:pt>
                <c:pt idx="244">
                  <c:v>0.67100620340333506</c:v>
                </c:pt>
                <c:pt idx="245">
                  <c:v>0.67156820898070679</c:v>
                </c:pt>
                <c:pt idx="246">
                  <c:v>0.67213021455807864</c:v>
                </c:pt>
                <c:pt idx="247">
                  <c:v>0.67269222013545049</c:v>
                </c:pt>
                <c:pt idx="248">
                  <c:v>0.67324711171817198</c:v>
                </c:pt>
                <c:pt idx="249">
                  <c:v>0.67379488930624321</c:v>
                </c:pt>
                <c:pt idx="250">
                  <c:v>0.67434266689431455</c:v>
                </c:pt>
                <c:pt idx="251">
                  <c:v>0.67489044448238578</c:v>
                </c:pt>
                <c:pt idx="252">
                  <c:v>0.67543822207045701</c:v>
                </c:pt>
                <c:pt idx="253">
                  <c:v>0.67598599965852824</c:v>
                </c:pt>
                <c:pt idx="254">
                  <c:v>0.67653377724659947</c:v>
                </c:pt>
                <c:pt idx="255">
                  <c:v>0.67707444084002044</c:v>
                </c:pt>
                <c:pt idx="256">
                  <c:v>0.67761510443344142</c:v>
                </c:pt>
                <c:pt idx="257">
                  <c:v>0.67815576802686239</c:v>
                </c:pt>
                <c:pt idx="258">
                  <c:v>0.67869643162028337</c:v>
                </c:pt>
                <c:pt idx="259">
                  <c:v>0.67922998121905409</c:v>
                </c:pt>
                <c:pt idx="260">
                  <c:v>0.67976353081782481</c:v>
                </c:pt>
                <c:pt idx="261">
                  <c:v>0.68028996642194528</c:v>
                </c:pt>
                <c:pt idx="262">
                  <c:v>0.68081640202606564</c:v>
                </c:pt>
                <c:pt idx="263">
                  <c:v>0.6813428376301861</c:v>
                </c:pt>
                <c:pt idx="264">
                  <c:v>0.68186215923965621</c:v>
                </c:pt>
                <c:pt idx="265">
                  <c:v>0.68237436685447617</c:v>
                </c:pt>
                <c:pt idx="266">
                  <c:v>0.68288657446929601</c:v>
                </c:pt>
                <c:pt idx="267">
                  <c:v>0.68339878208411586</c:v>
                </c:pt>
                <c:pt idx="268">
                  <c:v>0.68390387570428546</c:v>
                </c:pt>
                <c:pt idx="269">
                  <c:v>0.6844018553298048</c:v>
                </c:pt>
                <c:pt idx="270">
                  <c:v>0.68489983495532414</c:v>
                </c:pt>
                <c:pt idx="271">
                  <c:v>0.68539781458084348</c:v>
                </c:pt>
                <c:pt idx="272">
                  <c:v>0.68589579420636271</c:v>
                </c:pt>
                <c:pt idx="273">
                  <c:v>0.68639377383188205</c:v>
                </c:pt>
                <c:pt idx="274">
                  <c:v>0.68689175345740139</c:v>
                </c:pt>
                <c:pt idx="275">
                  <c:v>0.68738973308292073</c:v>
                </c:pt>
                <c:pt idx="276">
                  <c:v>0.68788771270844007</c:v>
                </c:pt>
                <c:pt idx="277">
                  <c:v>0.68838569233395941</c:v>
                </c:pt>
                <c:pt idx="278">
                  <c:v>0.68888367195947864</c:v>
                </c:pt>
                <c:pt idx="279">
                  <c:v>0.68937453759034772</c:v>
                </c:pt>
                <c:pt idx="280">
                  <c:v>0.68986540322121681</c:v>
                </c:pt>
                <c:pt idx="281">
                  <c:v>0.69035626885208579</c:v>
                </c:pt>
                <c:pt idx="282">
                  <c:v>0.69084713448295487</c:v>
                </c:pt>
                <c:pt idx="283">
                  <c:v>0.69133800011382396</c:v>
                </c:pt>
                <c:pt idx="284">
                  <c:v>0.69182886574469293</c:v>
                </c:pt>
                <c:pt idx="285">
                  <c:v>0.69231261738091177</c:v>
                </c:pt>
                <c:pt idx="286">
                  <c:v>0.69279636901713049</c:v>
                </c:pt>
                <c:pt idx="287">
                  <c:v>0.69327300665869895</c:v>
                </c:pt>
                <c:pt idx="288">
                  <c:v>0.69374964430026753</c:v>
                </c:pt>
                <c:pt idx="289">
                  <c:v>0.694226281941836</c:v>
                </c:pt>
                <c:pt idx="290">
                  <c:v>0.69470291958340447</c:v>
                </c:pt>
                <c:pt idx="291">
                  <c:v>0.69516532923567242</c:v>
                </c:pt>
                <c:pt idx="292">
                  <c:v>0.69562773888794038</c:v>
                </c:pt>
                <c:pt idx="293">
                  <c:v>0.69609014854020834</c:v>
                </c:pt>
                <c:pt idx="294">
                  <c:v>0.69655255819247619</c:v>
                </c:pt>
                <c:pt idx="295">
                  <c:v>0.69701496784474415</c:v>
                </c:pt>
                <c:pt idx="296">
                  <c:v>0.69747026350236185</c:v>
                </c:pt>
                <c:pt idx="297">
                  <c:v>0.69792555915997956</c:v>
                </c:pt>
                <c:pt idx="298">
                  <c:v>0.69838085481759715</c:v>
                </c:pt>
                <c:pt idx="299">
                  <c:v>0.69883615047521486</c:v>
                </c:pt>
                <c:pt idx="300">
                  <c:v>0.69929144613283256</c:v>
                </c:pt>
                <c:pt idx="301">
                  <c:v>0.6997396277957999</c:v>
                </c:pt>
                <c:pt idx="302">
                  <c:v>0.70018069546411699</c:v>
                </c:pt>
                <c:pt idx="303">
                  <c:v>0.70062176313243407</c:v>
                </c:pt>
                <c:pt idx="304">
                  <c:v>0.70105571680610101</c:v>
                </c:pt>
                <c:pt idx="305">
                  <c:v>0.70148967047976785</c:v>
                </c:pt>
                <c:pt idx="306">
                  <c:v>0.70192362415343468</c:v>
                </c:pt>
                <c:pt idx="307">
                  <c:v>0.70235046383245114</c:v>
                </c:pt>
                <c:pt idx="308">
                  <c:v>0.70277730351146772</c:v>
                </c:pt>
                <c:pt idx="309">
                  <c:v>0.7032041431904843</c:v>
                </c:pt>
                <c:pt idx="310">
                  <c:v>0.70363098286950088</c:v>
                </c:pt>
                <c:pt idx="311">
                  <c:v>0.7040507085538672</c:v>
                </c:pt>
                <c:pt idx="312">
                  <c:v>0.70447043423823341</c:v>
                </c:pt>
                <c:pt idx="313">
                  <c:v>0.70489015992259973</c:v>
                </c:pt>
                <c:pt idx="314">
                  <c:v>0.70530277161231569</c:v>
                </c:pt>
                <c:pt idx="315">
                  <c:v>0.70571538330203176</c:v>
                </c:pt>
                <c:pt idx="316">
                  <c:v>0.70612799499174772</c:v>
                </c:pt>
                <c:pt idx="317">
                  <c:v>0.70654060668146379</c:v>
                </c:pt>
                <c:pt idx="318">
                  <c:v>0.70695321837117975</c:v>
                </c:pt>
                <c:pt idx="319">
                  <c:v>0.70736583006089582</c:v>
                </c:pt>
                <c:pt idx="320">
                  <c:v>0.70777844175061178</c:v>
                </c:pt>
                <c:pt idx="321">
                  <c:v>0.70817682545102723</c:v>
                </c:pt>
                <c:pt idx="322">
                  <c:v>0.70857520915144268</c:v>
                </c:pt>
                <c:pt idx="323">
                  <c:v>0.70896647885720787</c:v>
                </c:pt>
                <c:pt idx="324">
                  <c:v>0.70935774856297307</c:v>
                </c:pt>
                <c:pt idx="325">
                  <c:v>0.70974901826873826</c:v>
                </c:pt>
                <c:pt idx="326">
                  <c:v>0.71014028797450346</c:v>
                </c:pt>
                <c:pt idx="327">
                  <c:v>0.71053155768026866</c:v>
                </c:pt>
                <c:pt idx="328">
                  <c:v>0.71092282738603385</c:v>
                </c:pt>
                <c:pt idx="329">
                  <c:v>0.71131409709179894</c:v>
                </c:pt>
                <c:pt idx="330">
                  <c:v>0.71169825280291388</c:v>
                </c:pt>
                <c:pt idx="331">
                  <c:v>0.71208240851402882</c:v>
                </c:pt>
                <c:pt idx="332">
                  <c:v>0.71246656422514365</c:v>
                </c:pt>
                <c:pt idx="333">
                  <c:v>0.71285071993625859</c:v>
                </c:pt>
                <c:pt idx="334">
                  <c:v>0.71323487564737353</c:v>
                </c:pt>
                <c:pt idx="335">
                  <c:v>0.71361903135848836</c:v>
                </c:pt>
                <c:pt idx="336">
                  <c:v>0.71400318706960331</c:v>
                </c:pt>
                <c:pt idx="337">
                  <c:v>0.71438734278071825</c:v>
                </c:pt>
                <c:pt idx="338">
                  <c:v>0.71476438449718283</c:v>
                </c:pt>
                <c:pt idx="339">
                  <c:v>0.71514142621364751</c:v>
                </c:pt>
                <c:pt idx="340">
                  <c:v>0.71551846793011209</c:v>
                </c:pt>
                <c:pt idx="341">
                  <c:v>0.71589550964657678</c:v>
                </c:pt>
                <c:pt idx="342">
                  <c:v>0.71627255136304135</c:v>
                </c:pt>
                <c:pt idx="343">
                  <c:v>0.71664247908485568</c:v>
                </c:pt>
                <c:pt idx="344">
                  <c:v>0.71701240680667011</c:v>
                </c:pt>
                <c:pt idx="345">
                  <c:v>0.71738233452848443</c:v>
                </c:pt>
                <c:pt idx="346">
                  <c:v>0.71775226225029876</c:v>
                </c:pt>
                <c:pt idx="347">
                  <c:v>0.71812218997211319</c:v>
                </c:pt>
                <c:pt idx="348">
                  <c:v>0.71849211769392751</c:v>
                </c:pt>
                <c:pt idx="349">
                  <c:v>0.71886204541574183</c:v>
                </c:pt>
                <c:pt idx="350">
                  <c:v>0.7192248591429059</c:v>
                </c:pt>
                <c:pt idx="351">
                  <c:v>0.71958767287006997</c:v>
                </c:pt>
                <c:pt idx="352">
                  <c:v>0.71995048659723404</c:v>
                </c:pt>
                <c:pt idx="353">
                  <c:v>0.72031330032439811</c:v>
                </c:pt>
                <c:pt idx="354">
                  <c:v>0.72067611405156218</c:v>
                </c:pt>
                <c:pt idx="355">
                  <c:v>0.72103892777872636</c:v>
                </c:pt>
                <c:pt idx="356">
                  <c:v>0.72140174150589043</c:v>
                </c:pt>
                <c:pt idx="357">
                  <c:v>0.72176455523305449</c:v>
                </c:pt>
                <c:pt idx="358">
                  <c:v>0.72212736896021856</c:v>
                </c:pt>
                <c:pt idx="359">
                  <c:v>0.72249018268738263</c:v>
                </c:pt>
                <c:pt idx="360">
                  <c:v>0.72284588241989645</c:v>
                </c:pt>
                <c:pt idx="361">
                  <c:v>0.72320158215241026</c:v>
                </c:pt>
                <c:pt idx="362">
                  <c:v>0.72355728188492408</c:v>
                </c:pt>
                <c:pt idx="363">
                  <c:v>0.72391298161743778</c:v>
                </c:pt>
                <c:pt idx="364">
                  <c:v>0.72426868134995159</c:v>
                </c:pt>
                <c:pt idx="365">
                  <c:v>0.72462438108246541</c:v>
                </c:pt>
                <c:pt idx="366">
                  <c:v>0.72498008081497922</c:v>
                </c:pt>
                <c:pt idx="367">
                  <c:v>0.72533578054749304</c:v>
                </c:pt>
                <c:pt idx="368">
                  <c:v>0.72569148028000685</c:v>
                </c:pt>
                <c:pt idx="369">
                  <c:v>0.7260400660178703</c:v>
                </c:pt>
                <c:pt idx="370">
                  <c:v>0.72638865175573386</c:v>
                </c:pt>
                <c:pt idx="371">
                  <c:v>0.72673723749359742</c:v>
                </c:pt>
                <c:pt idx="372">
                  <c:v>0.72708582323146098</c:v>
                </c:pt>
                <c:pt idx="373">
                  <c:v>0.72743440896932443</c:v>
                </c:pt>
                <c:pt idx="374">
                  <c:v>0.72778299470718799</c:v>
                </c:pt>
                <c:pt idx="375">
                  <c:v>0.72813158044505155</c:v>
                </c:pt>
                <c:pt idx="376">
                  <c:v>0.728480166182915</c:v>
                </c:pt>
                <c:pt idx="377">
                  <c:v>0.72882875192077856</c:v>
                </c:pt>
                <c:pt idx="378">
                  <c:v>0.72917733765864212</c:v>
                </c:pt>
                <c:pt idx="379">
                  <c:v>0.72952592339650557</c:v>
                </c:pt>
                <c:pt idx="380">
                  <c:v>0.72986739513971888</c:v>
                </c:pt>
                <c:pt idx="381">
                  <c:v>0.73020886688293207</c:v>
                </c:pt>
                <c:pt idx="382">
                  <c:v>0.73055033862614538</c:v>
                </c:pt>
                <c:pt idx="383">
                  <c:v>0.73089181036935857</c:v>
                </c:pt>
                <c:pt idx="384">
                  <c:v>0.73123328211257188</c:v>
                </c:pt>
                <c:pt idx="385">
                  <c:v>0.73157475385578508</c:v>
                </c:pt>
                <c:pt idx="386">
                  <c:v>0.73191622559899838</c:v>
                </c:pt>
                <c:pt idx="387">
                  <c:v>0.73225769734221158</c:v>
                </c:pt>
                <c:pt idx="388">
                  <c:v>0.73259205509077452</c:v>
                </c:pt>
                <c:pt idx="389">
                  <c:v>0.73292641283933757</c:v>
                </c:pt>
                <c:pt idx="390">
                  <c:v>0.73326077058790051</c:v>
                </c:pt>
                <c:pt idx="391">
                  <c:v>0.73359512833646345</c:v>
                </c:pt>
                <c:pt idx="392">
                  <c:v>0.73392948608502651</c:v>
                </c:pt>
                <c:pt idx="393">
                  <c:v>0.73426384383358945</c:v>
                </c:pt>
                <c:pt idx="394">
                  <c:v>0.73459820158215239</c:v>
                </c:pt>
                <c:pt idx="395">
                  <c:v>0.73493255933071533</c:v>
                </c:pt>
                <c:pt idx="396">
                  <c:v>0.73525980308462813</c:v>
                </c:pt>
                <c:pt idx="397">
                  <c:v>0.73558704683854081</c:v>
                </c:pt>
                <c:pt idx="398">
                  <c:v>0.7359142905924535</c:v>
                </c:pt>
                <c:pt idx="399">
                  <c:v>0.73624153434636619</c:v>
                </c:pt>
                <c:pt idx="400">
                  <c:v>0.73656877810027888</c:v>
                </c:pt>
                <c:pt idx="401">
                  <c:v>0.73688890785954131</c:v>
                </c:pt>
                <c:pt idx="402">
                  <c:v>0.73720903761880374</c:v>
                </c:pt>
                <c:pt idx="403">
                  <c:v>0.73752916737806617</c:v>
                </c:pt>
                <c:pt idx="404">
                  <c:v>0.73784929713732861</c:v>
                </c:pt>
                <c:pt idx="405">
                  <c:v>0.73816942689659093</c:v>
                </c:pt>
                <c:pt idx="406">
                  <c:v>0.73848955665585336</c:v>
                </c:pt>
                <c:pt idx="407">
                  <c:v>0.7388096864151158</c:v>
                </c:pt>
                <c:pt idx="408">
                  <c:v>0.73912981617437823</c:v>
                </c:pt>
                <c:pt idx="409">
                  <c:v>0.73944994593364066</c:v>
                </c:pt>
                <c:pt idx="410">
                  <c:v>0.7397700756929031</c:v>
                </c:pt>
                <c:pt idx="411">
                  <c:v>0.74009020545216553</c:v>
                </c:pt>
                <c:pt idx="412">
                  <c:v>0.74041033521142796</c:v>
                </c:pt>
                <c:pt idx="413">
                  <c:v>0.74073046497069039</c:v>
                </c:pt>
                <c:pt idx="414">
                  <c:v>0.74104348073530246</c:v>
                </c:pt>
                <c:pt idx="415">
                  <c:v>0.74135649649991464</c:v>
                </c:pt>
                <c:pt idx="416">
                  <c:v>0.74166951226452682</c:v>
                </c:pt>
                <c:pt idx="417">
                  <c:v>0.74198252802913889</c:v>
                </c:pt>
                <c:pt idx="418">
                  <c:v>0.74229554379375107</c:v>
                </c:pt>
                <c:pt idx="419">
                  <c:v>0.74260855955836325</c:v>
                </c:pt>
                <c:pt idx="420">
                  <c:v>0.74292157532297531</c:v>
                </c:pt>
                <c:pt idx="421">
                  <c:v>0.74323459108758749</c:v>
                </c:pt>
                <c:pt idx="422">
                  <c:v>0.74354760685219967</c:v>
                </c:pt>
                <c:pt idx="423">
                  <c:v>0.74386062261681174</c:v>
                </c:pt>
                <c:pt idx="424">
                  <c:v>0.74416652438677366</c:v>
                </c:pt>
                <c:pt idx="425">
                  <c:v>0.74447242615673548</c:v>
                </c:pt>
                <c:pt idx="426">
                  <c:v>0.7447783279266974</c:v>
                </c:pt>
                <c:pt idx="427">
                  <c:v>0.74508422969665922</c:v>
                </c:pt>
                <c:pt idx="428">
                  <c:v>0.74539013146662114</c:v>
                </c:pt>
                <c:pt idx="429">
                  <c:v>0.74569603323658296</c:v>
                </c:pt>
                <c:pt idx="430">
                  <c:v>0.74600193500654488</c:v>
                </c:pt>
                <c:pt idx="431">
                  <c:v>0.74630072278185644</c:v>
                </c:pt>
                <c:pt idx="432">
                  <c:v>0.74659951055716811</c:v>
                </c:pt>
                <c:pt idx="433">
                  <c:v>0.74689829833247967</c:v>
                </c:pt>
                <c:pt idx="434">
                  <c:v>0.74719708610779123</c:v>
                </c:pt>
                <c:pt idx="435">
                  <c:v>0.74749587388310279</c:v>
                </c:pt>
                <c:pt idx="436">
                  <c:v>0.74779466165841446</c:v>
                </c:pt>
                <c:pt idx="437">
                  <c:v>0.74809344943372602</c:v>
                </c:pt>
                <c:pt idx="438">
                  <c:v>0.74838512321438733</c:v>
                </c:pt>
                <c:pt idx="439">
                  <c:v>0.74867679699504863</c:v>
                </c:pt>
                <c:pt idx="440">
                  <c:v>0.74896847077570994</c:v>
                </c:pt>
                <c:pt idx="441">
                  <c:v>0.74926014455637124</c:v>
                </c:pt>
                <c:pt idx="442">
                  <c:v>0.74955181833703266</c:v>
                </c:pt>
                <c:pt idx="443">
                  <c:v>0.74984349211769397</c:v>
                </c:pt>
                <c:pt idx="444">
                  <c:v>0.75013516589835527</c:v>
                </c:pt>
                <c:pt idx="445">
                  <c:v>0.75042683967901658</c:v>
                </c:pt>
                <c:pt idx="446">
                  <c:v>0.75071851345967788</c:v>
                </c:pt>
                <c:pt idx="447">
                  <c:v>0.75101018724033919</c:v>
                </c:pt>
                <c:pt idx="448">
                  <c:v>0.75130186102100049</c:v>
                </c:pt>
                <c:pt idx="449">
                  <c:v>0.7515935348016618</c:v>
                </c:pt>
                <c:pt idx="450">
                  <c:v>0.75188520858232311</c:v>
                </c:pt>
                <c:pt idx="451">
                  <c:v>0.75217688236298441</c:v>
                </c:pt>
                <c:pt idx="452">
                  <c:v>0.75246855614364583</c:v>
                </c:pt>
                <c:pt idx="453">
                  <c:v>0.75276022992430713</c:v>
                </c:pt>
                <c:pt idx="454">
                  <c:v>0.75304478971031819</c:v>
                </c:pt>
                <c:pt idx="455">
                  <c:v>0.75332934949632913</c:v>
                </c:pt>
                <c:pt idx="456">
                  <c:v>0.75361390928234018</c:v>
                </c:pt>
                <c:pt idx="457">
                  <c:v>0.75389846906835123</c:v>
                </c:pt>
                <c:pt idx="458">
                  <c:v>0.75418302885436228</c:v>
                </c:pt>
                <c:pt idx="459">
                  <c:v>0.75446758864037333</c:v>
                </c:pt>
                <c:pt idx="460">
                  <c:v>0.75475214842638438</c:v>
                </c:pt>
                <c:pt idx="461">
                  <c:v>0.75503670821239544</c:v>
                </c:pt>
                <c:pt idx="462">
                  <c:v>0.75532126799840649</c:v>
                </c:pt>
                <c:pt idx="463">
                  <c:v>0.75560582778441754</c:v>
                </c:pt>
                <c:pt idx="464">
                  <c:v>0.75589038757042859</c:v>
                </c:pt>
                <c:pt idx="465">
                  <c:v>0.75617494735643964</c:v>
                </c:pt>
                <c:pt idx="466">
                  <c:v>0.75645950714245058</c:v>
                </c:pt>
                <c:pt idx="467">
                  <c:v>0.75673695293381138</c:v>
                </c:pt>
                <c:pt idx="468">
                  <c:v>0.75701439872517218</c:v>
                </c:pt>
                <c:pt idx="469">
                  <c:v>0.75729184451653297</c:v>
                </c:pt>
                <c:pt idx="470">
                  <c:v>0.75756929030789366</c:v>
                </c:pt>
                <c:pt idx="471">
                  <c:v>0.75784673609925446</c:v>
                </c:pt>
                <c:pt idx="472">
                  <c:v>0.75812418189061526</c:v>
                </c:pt>
                <c:pt idx="473">
                  <c:v>0.75840162768197594</c:v>
                </c:pt>
                <c:pt idx="474">
                  <c:v>0.75867907347333674</c:v>
                </c:pt>
                <c:pt idx="475">
                  <c:v>0.75895651926469754</c:v>
                </c:pt>
                <c:pt idx="476">
                  <c:v>0.75923396505605822</c:v>
                </c:pt>
                <c:pt idx="477">
                  <c:v>0.75951141084741902</c:v>
                </c:pt>
                <c:pt idx="478">
                  <c:v>0.75978885663877982</c:v>
                </c:pt>
                <c:pt idx="479">
                  <c:v>0.76005918843549025</c:v>
                </c:pt>
                <c:pt idx="480">
                  <c:v>0.7603295202322008</c:v>
                </c:pt>
                <c:pt idx="481">
                  <c:v>0.76059985202891123</c:v>
                </c:pt>
                <c:pt idx="482">
                  <c:v>0.76087018382562177</c:v>
                </c:pt>
                <c:pt idx="483">
                  <c:v>0.7611405156223322</c:v>
                </c:pt>
                <c:pt idx="484">
                  <c:v>0.76141084741904275</c:v>
                </c:pt>
                <c:pt idx="485">
                  <c:v>0.76168117921575318</c:v>
                </c:pt>
                <c:pt idx="486">
                  <c:v>0.76195151101246372</c:v>
                </c:pt>
                <c:pt idx="487">
                  <c:v>0.76222184280917415</c:v>
                </c:pt>
                <c:pt idx="488">
                  <c:v>0.7624921746058847</c:v>
                </c:pt>
                <c:pt idx="489">
                  <c:v>0.76276250640259513</c:v>
                </c:pt>
                <c:pt idx="490">
                  <c:v>0.76303283819930567</c:v>
                </c:pt>
                <c:pt idx="491">
                  <c:v>0.76330316999601622</c:v>
                </c:pt>
                <c:pt idx="492">
                  <c:v>0.76357350179272665</c:v>
                </c:pt>
                <c:pt idx="493">
                  <c:v>0.76384383358943719</c:v>
                </c:pt>
                <c:pt idx="494">
                  <c:v>0.76410705139149737</c:v>
                </c:pt>
                <c:pt idx="495">
                  <c:v>0.76437026919355755</c:v>
                </c:pt>
                <c:pt idx="496">
                  <c:v>0.76463348699561773</c:v>
                </c:pt>
                <c:pt idx="497">
                  <c:v>0.76489670479767802</c:v>
                </c:pt>
                <c:pt idx="498">
                  <c:v>0.7651599225997382</c:v>
                </c:pt>
                <c:pt idx="499">
                  <c:v>0.76542314040179837</c:v>
                </c:pt>
                <c:pt idx="500">
                  <c:v>0.76568635820385866</c:v>
                </c:pt>
                <c:pt idx="501">
                  <c:v>0.76594957600591884</c:v>
                </c:pt>
                <c:pt idx="502">
                  <c:v>0.76621279380797902</c:v>
                </c:pt>
                <c:pt idx="503">
                  <c:v>0.76647601161003931</c:v>
                </c:pt>
                <c:pt idx="504">
                  <c:v>0.76673922941209949</c:v>
                </c:pt>
                <c:pt idx="505">
                  <c:v>0.76699533321950941</c:v>
                </c:pt>
                <c:pt idx="506">
                  <c:v>0.76725143702691934</c:v>
                </c:pt>
                <c:pt idx="507">
                  <c:v>0.76750754083432926</c:v>
                </c:pt>
                <c:pt idx="508">
                  <c:v>0.76776364464173918</c:v>
                </c:pt>
                <c:pt idx="509">
                  <c:v>0.76801974844914922</c:v>
                </c:pt>
                <c:pt idx="510">
                  <c:v>0.76827585225655914</c:v>
                </c:pt>
                <c:pt idx="511">
                  <c:v>0.76853195606396907</c:v>
                </c:pt>
                <c:pt idx="512">
                  <c:v>0.76878805987137899</c:v>
                </c:pt>
                <c:pt idx="513">
                  <c:v>0.76904416367878892</c:v>
                </c:pt>
                <c:pt idx="514">
                  <c:v>0.76930026748619884</c:v>
                </c:pt>
                <c:pt idx="515">
                  <c:v>0.76955637129360877</c:v>
                </c:pt>
                <c:pt idx="516">
                  <c:v>0.76981247510101869</c:v>
                </c:pt>
                <c:pt idx="517">
                  <c:v>0.77006857890842861</c:v>
                </c:pt>
                <c:pt idx="518">
                  <c:v>0.77032468271583865</c:v>
                </c:pt>
                <c:pt idx="519">
                  <c:v>0.77058078652324857</c:v>
                </c:pt>
                <c:pt idx="520">
                  <c:v>0.7708368903306585</c:v>
                </c:pt>
                <c:pt idx="521">
                  <c:v>0.77109299413806842</c:v>
                </c:pt>
                <c:pt idx="522">
                  <c:v>0.77134909794547835</c:v>
                </c:pt>
                <c:pt idx="523">
                  <c:v>0.77160520175288827</c:v>
                </c:pt>
                <c:pt idx="524">
                  <c:v>0.77186130556029819</c:v>
                </c:pt>
                <c:pt idx="525">
                  <c:v>0.77211740936770812</c:v>
                </c:pt>
                <c:pt idx="526">
                  <c:v>0.77237351317511804</c:v>
                </c:pt>
                <c:pt idx="527">
                  <c:v>0.77262961698252808</c:v>
                </c:pt>
                <c:pt idx="528">
                  <c:v>0.772885720789938</c:v>
                </c:pt>
                <c:pt idx="529">
                  <c:v>0.77313471060269767</c:v>
                </c:pt>
                <c:pt idx="530">
                  <c:v>0.77338370041545734</c:v>
                </c:pt>
                <c:pt idx="531">
                  <c:v>0.7736326902282169</c:v>
                </c:pt>
                <c:pt idx="532">
                  <c:v>0.77388168004097657</c:v>
                </c:pt>
                <c:pt idx="533">
                  <c:v>0.77413066985373624</c:v>
                </c:pt>
                <c:pt idx="534">
                  <c:v>0.77437965966649591</c:v>
                </c:pt>
                <c:pt idx="535">
                  <c:v>0.77462864947925558</c:v>
                </c:pt>
                <c:pt idx="536">
                  <c:v>0.77487763929201525</c:v>
                </c:pt>
                <c:pt idx="537">
                  <c:v>0.77512662910477492</c:v>
                </c:pt>
                <c:pt idx="538">
                  <c:v>0.77537561891753459</c:v>
                </c:pt>
                <c:pt idx="539">
                  <c:v>0.77562460873029426</c:v>
                </c:pt>
                <c:pt idx="540">
                  <c:v>0.77587359854305393</c:v>
                </c:pt>
                <c:pt idx="541">
                  <c:v>0.7761225883558136</c:v>
                </c:pt>
                <c:pt idx="542">
                  <c:v>0.77637157816857316</c:v>
                </c:pt>
                <c:pt idx="543">
                  <c:v>0.77662056798133283</c:v>
                </c:pt>
                <c:pt idx="544">
                  <c:v>0.7768695577940925</c:v>
                </c:pt>
                <c:pt idx="545">
                  <c:v>0.77711143361220192</c:v>
                </c:pt>
                <c:pt idx="546">
                  <c:v>0.77735330943031133</c:v>
                </c:pt>
                <c:pt idx="547">
                  <c:v>0.77759518524842064</c:v>
                </c:pt>
                <c:pt idx="548">
                  <c:v>0.77783706106653006</c:v>
                </c:pt>
                <c:pt idx="549">
                  <c:v>0.77807893688463947</c:v>
                </c:pt>
                <c:pt idx="550">
                  <c:v>0.77832081270274889</c:v>
                </c:pt>
                <c:pt idx="551">
                  <c:v>0.77856268852085819</c:v>
                </c:pt>
                <c:pt idx="552">
                  <c:v>0.77880456433896761</c:v>
                </c:pt>
                <c:pt idx="553">
                  <c:v>0.77904644015707702</c:v>
                </c:pt>
                <c:pt idx="554">
                  <c:v>0.77928831597518644</c:v>
                </c:pt>
                <c:pt idx="555">
                  <c:v>0.77953019179329575</c:v>
                </c:pt>
                <c:pt idx="556">
                  <c:v>0.77977206761140516</c:v>
                </c:pt>
                <c:pt idx="557">
                  <c:v>0.78001394342951458</c:v>
                </c:pt>
                <c:pt idx="558">
                  <c:v>0.78025581924762388</c:v>
                </c:pt>
                <c:pt idx="559">
                  <c:v>0.7804976950657333</c:v>
                </c:pt>
                <c:pt idx="560">
                  <c:v>0.78073957088384272</c:v>
                </c:pt>
                <c:pt idx="561">
                  <c:v>0.78098144670195213</c:v>
                </c:pt>
                <c:pt idx="562">
                  <c:v>0.78122332252006144</c:v>
                </c:pt>
                <c:pt idx="563">
                  <c:v>0.78146519833817085</c:v>
                </c:pt>
                <c:pt idx="564">
                  <c:v>0.78170707415628027</c:v>
                </c:pt>
                <c:pt idx="565">
                  <c:v>0.78194894997438957</c:v>
                </c:pt>
                <c:pt idx="566">
                  <c:v>0.78218371179784874</c:v>
                </c:pt>
                <c:pt idx="567">
                  <c:v>0.78241847362130779</c:v>
                </c:pt>
                <c:pt idx="568">
                  <c:v>0.78265323544476695</c:v>
                </c:pt>
                <c:pt idx="569">
                  <c:v>0.782887997268226</c:v>
                </c:pt>
                <c:pt idx="570">
                  <c:v>0.78312275909168516</c:v>
                </c:pt>
                <c:pt idx="571">
                  <c:v>0.78335752091514432</c:v>
                </c:pt>
                <c:pt idx="572">
                  <c:v>0.78359228273860337</c:v>
                </c:pt>
                <c:pt idx="573">
                  <c:v>0.78382704456206254</c:v>
                </c:pt>
                <c:pt idx="574">
                  <c:v>0.78406180638552159</c:v>
                </c:pt>
                <c:pt idx="575">
                  <c:v>0.78429656820898075</c:v>
                </c:pt>
                <c:pt idx="576">
                  <c:v>0.7845313300324398</c:v>
                </c:pt>
                <c:pt idx="577">
                  <c:v>0.78476609185589896</c:v>
                </c:pt>
                <c:pt idx="578">
                  <c:v>0.78500085367935801</c:v>
                </c:pt>
                <c:pt idx="579">
                  <c:v>0.78523561550281717</c:v>
                </c:pt>
                <c:pt idx="580">
                  <c:v>0.78546326333162597</c:v>
                </c:pt>
                <c:pt idx="581">
                  <c:v>0.78569091116043477</c:v>
                </c:pt>
                <c:pt idx="582">
                  <c:v>0.78591855898924368</c:v>
                </c:pt>
                <c:pt idx="583">
                  <c:v>0.78614620681805247</c:v>
                </c:pt>
                <c:pt idx="584">
                  <c:v>0.78637385464686127</c:v>
                </c:pt>
                <c:pt idx="585">
                  <c:v>0.78660150247567018</c:v>
                </c:pt>
                <c:pt idx="586">
                  <c:v>0.78682915030447897</c:v>
                </c:pt>
                <c:pt idx="587">
                  <c:v>0.78705679813328777</c:v>
                </c:pt>
                <c:pt idx="588">
                  <c:v>0.78728444596209668</c:v>
                </c:pt>
                <c:pt idx="589">
                  <c:v>0.78751209379090548</c:v>
                </c:pt>
                <c:pt idx="590">
                  <c:v>0.78773974161971427</c:v>
                </c:pt>
                <c:pt idx="591">
                  <c:v>0.78796738944852318</c:v>
                </c:pt>
                <c:pt idx="592">
                  <c:v>0.78819503727733198</c:v>
                </c:pt>
                <c:pt idx="593">
                  <c:v>0.78842268510614077</c:v>
                </c:pt>
                <c:pt idx="594">
                  <c:v>0.78865033293494968</c:v>
                </c:pt>
                <c:pt idx="595">
                  <c:v>0.78887798076375848</c:v>
                </c:pt>
                <c:pt idx="596">
                  <c:v>0.78910562859256728</c:v>
                </c:pt>
                <c:pt idx="597">
                  <c:v>0.78932616242672582</c:v>
                </c:pt>
                <c:pt idx="598">
                  <c:v>0.78954669626088436</c:v>
                </c:pt>
                <c:pt idx="599">
                  <c:v>0.78976723009504302</c:v>
                </c:pt>
                <c:pt idx="600">
                  <c:v>0.78998776392920156</c:v>
                </c:pt>
                <c:pt idx="601">
                  <c:v>0.7902082977633601</c:v>
                </c:pt>
                <c:pt idx="602">
                  <c:v>0.79042883159751864</c:v>
                </c:pt>
                <c:pt idx="603">
                  <c:v>0.79064936543167719</c:v>
                </c:pt>
                <c:pt idx="604">
                  <c:v>0.79086989926583573</c:v>
                </c:pt>
                <c:pt idx="605">
                  <c:v>0.79109043309999427</c:v>
                </c:pt>
                <c:pt idx="606">
                  <c:v>0.79131096693415282</c:v>
                </c:pt>
                <c:pt idx="607">
                  <c:v>0.79153150076831147</c:v>
                </c:pt>
                <c:pt idx="608">
                  <c:v>0.79175203460247001</c:v>
                </c:pt>
                <c:pt idx="609">
                  <c:v>0.79197256843662855</c:v>
                </c:pt>
                <c:pt idx="610">
                  <c:v>0.7921931022707871</c:v>
                </c:pt>
                <c:pt idx="611">
                  <c:v>0.79241363610494564</c:v>
                </c:pt>
                <c:pt idx="612">
                  <c:v>0.79263416993910418</c:v>
                </c:pt>
                <c:pt idx="613">
                  <c:v>0.79285470377326273</c:v>
                </c:pt>
                <c:pt idx="614">
                  <c:v>0.79307523760742127</c:v>
                </c:pt>
                <c:pt idx="615">
                  <c:v>0.79329577144157992</c:v>
                </c:pt>
                <c:pt idx="616">
                  <c:v>0.79351630527573846</c:v>
                </c:pt>
                <c:pt idx="617">
                  <c:v>0.79372972511524675</c:v>
                </c:pt>
                <c:pt idx="618">
                  <c:v>0.79394314495475504</c:v>
                </c:pt>
                <c:pt idx="619">
                  <c:v>0.79415656479426322</c:v>
                </c:pt>
                <c:pt idx="620">
                  <c:v>0.79436998463377151</c:v>
                </c:pt>
                <c:pt idx="621">
                  <c:v>0.7945834044732798</c:v>
                </c:pt>
                <c:pt idx="622">
                  <c:v>0.79479682431278809</c:v>
                </c:pt>
                <c:pt idx="623">
                  <c:v>0.79501024415229637</c:v>
                </c:pt>
                <c:pt idx="624">
                  <c:v>0.79522366399180466</c:v>
                </c:pt>
                <c:pt idx="625">
                  <c:v>0.79543708383131295</c:v>
                </c:pt>
                <c:pt idx="626">
                  <c:v>0.79565050367082124</c:v>
                </c:pt>
                <c:pt idx="627">
                  <c:v>0.79586392351032953</c:v>
                </c:pt>
                <c:pt idx="628">
                  <c:v>0.79607734334983782</c:v>
                </c:pt>
                <c:pt idx="629">
                  <c:v>0.79629076318934611</c:v>
                </c:pt>
                <c:pt idx="630">
                  <c:v>0.7965041830288544</c:v>
                </c:pt>
                <c:pt idx="631">
                  <c:v>0.79671760286836268</c:v>
                </c:pt>
                <c:pt idx="632">
                  <c:v>0.79693102270787097</c:v>
                </c:pt>
                <c:pt idx="633">
                  <c:v>0.79714444254737915</c:v>
                </c:pt>
                <c:pt idx="634">
                  <c:v>0.79735786238688744</c:v>
                </c:pt>
                <c:pt idx="635">
                  <c:v>0.79756416823174547</c:v>
                </c:pt>
                <c:pt idx="636">
                  <c:v>0.79777047407660351</c:v>
                </c:pt>
                <c:pt idx="637">
                  <c:v>0.79797677992146154</c:v>
                </c:pt>
                <c:pt idx="638">
                  <c:v>0.79818308576631947</c:v>
                </c:pt>
                <c:pt idx="639">
                  <c:v>0.7983893916111775</c:v>
                </c:pt>
                <c:pt idx="640">
                  <c:v>0.79859569745603554</c:v>
                </c:pt>
                <c:pt idx="641">
                  <c:v>0.79880200330089357</c:v>
                </c:pt>
                <c:pt idx="642">
                  <c:v>0.79900830914575149</c:v>
                </c:pt>
                <c:pt idx="643">
                  <c:v>0.79921461499060953</c:v>
                </c:pt>
                <c:pt idx="644">
                  <c:v>0.79942092083546756</c:v>
                </c:pt>
                <c:pt idx="645">
                  <c:v>0.79962722668032549</c:v>
                </c:pt>
                <c:pt idx="646">
                  <c:v>0.79983353252518352</c:v>
                </c:pt>
                <c:pt idx="647">
                  <c:v>0.80003983837004156</c:v>
                </c:pt>
                <c:pt idx="648">
                  <c:v>0.80024614421489959</c:v>
                </c:pt>
                <c:pt idx="649">
                  <c:v>0.80045245005975751</c:v>
                </c:pt>
                <c:pt idx="650">
                  <c:v>0.80065875590461555</c:v>
                </c:pt>
                <c:pt idx="651">
                  <c:v>0.80086506174947358</c:v>
                </c:pt>
                <c:pt idx="652">
                  <c:v>0.80107136759433162</c:v>
                </c:pt>
                <c:pt idx="653">
                  <c:v>0.80127767343918954</c:v>
                </c:pt>
                <c:pt idx="654">
                  <c:v>0.80148397928404758</c:v>
                </c:pt>
                <c:pt idx="655">
                  <c:v>0.80169028512890561</c:v>
                </c:pt>
                <c:pt idx="656">
                  <c:v>0.80189659097376353</c:v>
                </c:pt>
                <c:pt idx="657">
                  <c:v>0.80210289681862157</c:v>
                </c:pt>
                <c:pt idx="658">
                  <c:v>0.8023092026634796</c:v>
                </c:pt>
                <c:pt idx="659">
                  <c:v>0.80251550850833764</c:v>
                </c:pt>
                <c:pt idx="660">
                  <c:v>0.80271470035854531</c:v>
                </c:pt>
                <c:pt idx="661">
                  <c:v>0.80291389220875309</c:v>
                </c:pt>
                <c:pt idx="662">
                  <c:v>0.80311308405896076</c:v>
                </c:pt>
                <c:pt idx="663">
                  <c:v>0.80331227590916854</c:v>
                </c:pt>
                <c:pt idx="664">
                  <c:v>0.80351146775937621</c:v>
                </c:pt>
                <c:pt idx="665">
                  <c:v>0.80371065960958399</c:v>
                </c:pt>
                <c:pt idx="666">
                  <c:v>0.80390985145979166</c:v>
                </c:pt>
                <c:pt idx="667">
                  <c:v>0.80410904330999944</c:v>
                </c:pt>
                <c:pt idx="668">
                  <c:v>0.80430823516020711</c:v>
                </c:pt>
                <c:pt idx="669">
                  <c:v>0.80450742701041489</c:v>
                </c:pt>
                <c:pt idx="670">
                  <c:v>0.80470661886062267</c:v>
                </c:pt>
                <c:pt idx="671">
                  <c:v>0.80490581071083034</c:v>
                </c:pt>
                <c:pt idx="672">
                  <c:v>0.80510500256103812</c:v>
                </c:pt>
                <c:pt idx="673">
                  <c:v>0.80530419441124579</c:v>
                </c:pt>
                <c:pt idx="674">
                  <c:v>0.80550338626145357</c:v>
                </c:pt>
                <c:pt idx="675">
                  <c:v>0.80570257811166124</c:v>
                </c:pt>
                <c:pt idx="676">
                  <c:v>0.80589465596721876</c:v>
                </c:pt>
                <c:pt idx="677">
                  <c:v>0.80608673382277618</c:v>
                </c:pt>
                <c:pt idx="678">
                  <c:v>0.8062788116783336</c:v>
                </c:pt>
                <c:pt idx="679">
                  <c:v>0.80647088953389112</c:v>
                </c:pt>
                <c:pt idx="680">
                  <c:v>0.80666296738944854</c:v>
                </c:pt>
                <c:pt idx="681">
                  <c:v>0.80685504524500595</c:v>
                </c:pt>
                <c:pt idx="682">
                  <c:v>0.80704712310056348</c:v>
                </c:pt>
                <c:pt idx="683">
                  <c:v>0.80723920095612089</c:v>
                </c:pt>
                <c:pt idx="684">
                  <c:v>0.80743127881167831</c:v>
                </c:pt>
                <c:pt idx="685">
                  <c:v>0.80762335666723584</c:v>
                </c:pt>
                <c:pt idx="686">
                  <c:v>0.80781543452279325</c:v>
                </c:pt>
                <c:pt idx="687">
                  <c:v>0.80800751237835067</c:v>
                </c:pt>
                <c:pt idx="688">
                  <c:v>0.80819959023390819</c:v>
                </c:pt>
                <c:pt idx="689">
                  <c:v>0.80839166808946561</c:v>
                </c:pt>
                <c:pt idx="690">
                  <c:v>0.80858374594502302</c:v>
                </c:pt>
                <c:pt idx="691">
                  <c:v>0.80877582380058055</c:v>
                </c:pt>
                <c:pt idx="692">
                  <c:v>0.80896790165613797</c:v>
                </c:pt>
                <c:pt idx="693">
                  <c:v>0.80915997951169538</c:v>
                </c:pt>
                <c:pt idx="694">
                  <c:v>0.80935205736725291</c:v>
                </c:pt>
                <c:pt idx="695">
                  <c:v>0.80953702122816007</c:v>
                </c:pt>
                <c:pt idx="696">
                  <c:v>0.80972198508906723</c:v>
                </c:pt>
                <c:pt idx="697">
                  <c:v>0.80990694894997439</c:v>
                </c:pt>
                <c:pt idx="698">
                  <c:v>0.81009191281088155</c:v>
                </c:pt>
                <c:pt idx="699">
                  <c:v>0.81027687667178872</c:v>
                </c:pt>
                <c:pt idx="700">
                  <c:v>0.81046184053269588</c:v>
                </c:pt>
                <c:pt idx="701">
                  <c:v>0.81064680439360315</c:v>
                </c:pt>
                <c:pt idx="702">
                  <c:v>0.81083176825451031</c:v>
                </c:pt>
                <c:pt idx="703">
                  <c:v>0.81101673211541747</c:v>
                </c:pt>
                <c:pt idx="704">
                  <c:v>0.81120169597632463</c:v>
                </c:pt>
                <c:pt idx="705">
                  <c:v>0.81138665983723179</c:v>
                </c:pt>
                <c:pt idx="706">
                  <c:v>0.81157162369813896</c:v>
                </c:pt>
                <c:pt idx="707">
                  <c:v>0.81175658755904612</c:v>
                </c:pt>
                <c:pt idx="708">
                  <c:v>0.81194155141995328</c:v>
                </c:pt>
                <c:pt idx="709">
                  <c:v>0.81212651528086055</c:v>
                </c:pt>
                <c:pt idx="710">
                  <c:v>0.81231147914176771</c:v>
                </c:pt>
                <c:pt idx="711">
                  <c:v>0.81249644300267487</c:v>
                </c:pt>
                <c:pt idx="712">
                  <c:v>0.81268140686358203</c:v>
                </c:pt>
                <c:pt idx="713">
                  <c:v>0.8128663707244892</c:v>
                </c:pt>
                <c:pt idx="714">
                  <c:v>0.81305133458539636</c:v>
                </c:pt>
                <c:pt idx="715">
                  <c:v>0.81323629844630352</c:v>
                </c:pt>
                <c:pt idx="716">
                  <c:v>0.81342126230721079</c:v>
                </c:pt>
                <c:pt idx="717">
                  <c:v>0.81360622616811795</c:v>
                </c:pt>
                <c:pt idx="718">
                  <c:v>0.81379119002902511</c:v>
                </c:pt>
                <c:pt idx="719">
                  <c:v>0.81397615388993227</c:v>
                </c:pt>
                <c:pt idx="720">
                  <c:v>0.81416111775083944</c:v>
                </c:pt>
                <c:pt idx="721">
                  <c:v>0.8143460816117466</c:v>
                </c:pt>
                <c:pt idx="722">
                  <c:v>0.81453104547265376</c:v>
                </c:pt>
                <c:pt idx="723">
                  <c:v>0.81471600933356103</c:v>
                </c:pt>
                <c:pt idx="724">
                  <c:v>0.81490097319446819</c:v>
                </c:pt>
                <c:pt idx="725">
                  <c:v>0.8150788230607251</c:v>
                </c:pt>
                <c:pt idx="726">
                  <c:v>0.81525667292698201</c:v>
                </c:pt>
                <c:pt idx="727">
                  <c:v>0.81543452279323891</c:v>
                </c:pt>
                <c:pt idx="728">
                  <c:v>0.81561237265949571</c:v>
                </c:pt>
                <c:pt idx="729">
                  <c:v>0.81579022252575262</c:v>
                </c:pt>
                <c:pt idx="730">
                  <c:v>0.81596807239200952</c:v>
                </c:pt>
                <c:pt idx="731">
                  <c:v>0.81614592225826643</c:v>
                </c:pt>
                <c:pt idx="732">
                  <c:v>0.81632377212452334</c:v>
                </c:pt>
                <c:pt idx="733">
                  <c:v>0.81650162199078025</c:v>
                </c:pt>
                <c:pt idx="734">
                  <c:v>0.81667947185703715</c:v>
                </c:pt>
                <c:pt idx="735">
                  <c:v>0.81685732172329406</c:v>
                </c:pt>
                <c:pt idx="736">
                  <c:v>0.81703517158955097</c:v>
                </c:pt>
                <c:pt idx="737">
                  <c:v>0.81721302145580788</c:v>
                </c:pt>
                <c:pt idx="738">
                  <c:v>0.81739087132206478</c:v>
                </c:pt>
                <c:pt idx="739">
                  <c:v>0.81756872118832169</c:v>
                </c:pt>
                <c:pt idx="740">
                  <c:v>0.8177465710545786</c:v>
                </c:pt>
                <c:pt idx="741">
                  <c:v>0.8179244209208355</c:v>
                </c:pt>
                <c:pt idx="742">
                  <c:v>0.81810227078709241</c:v>
                </c:pt>
                <c:pt idx="743">
                  <c:v>0.81828012065334932</c:v>
                </c:pt>
                <c:pt idx="744">
                  <c:v>0.81845797051960612</c:v>
                </c:pt>
                <c:pt idx="745">
                  <c:v>0.81863582038586302</c:v>
                </c:pt>
                <c:pt idx="746">
                  <c:v>0.81881367025211993</c:v>
                </c:pt>
                <c:pt idx="747">
                  <c:v>0.81899152011837684</c:v>
                </c:pt>
                <c:pt idx="748">
                  <c:v>0.81916936998463374</c:v>
                </c:pt>
                <c:pt idx="749">
                  <c:v>0.81934721985089065</c:v>
                </c:pt>
                <c:pt idx="750">
                  <c:v>0.81952506971714756</c:v>
                </c:pt>
                <c:pt idx="751">
                  <c:v>0.81970291958340447</c:v>
                </c:pt>
                <c:pt idx="752">
                  <c:v>0.81988076944966137</c:v>
                </c:pt>
                <c:pt idx="753">
                  <c:v>0.82005150532126803</c:v>
                </c:pt>
                <c:pt idx="754">
                  <c:v>0.82022224119287457</c:v>
                </c:pt>
                <c:pt idx="755">
                  <c:v>0.82039297706448122</c:v>
                </c:pt>
                <c:pt idx="756">
                  <c:v>0.82056371293608787</c:v>
                </c:pt>
                <c:pt idx="757">
                  <c:v>0.82073444880769453</c:v>
                </c:pt>
                <c:pt idx="758">
                  <c:v>0.82090518467930107</c:v>
                </c:pt>
                <c:pt idx="759">
                  <c:v>0.82107592055090772</c:v>
                </c:pt>
                <c:pt idx="760">
                  <c:v>0.82124665642251438</c:v>
                </c:pt>
                <c:pt idx="761">
                  <c:v>0.82141739229412103</c:v>
                </c:pt>
                <c:pt idx="762">
                  <c:v>0.82158812816572757</c:v>
                </c:pt>
                <c:pt idx="763">
                  <c:v>0.82175886403733422</c:v>
                </c:pt>
                <c:pt idx="764">
                  <c:v>0.82192959990894088</c:v>
                </c:pt>
                <c:pt idx="765">
                  <c:v>0.82210033578054753</c:v>
                </c:pt>
                <c:pt idx="766">
                  <c:v>0.82227107165215407</c:v>
                </c:pt>
                <c:pt idx="767">
                  <c:v>0.82244180752376073</c:v>
                </c:pt>
                <c:pt idx="768">
                  <c:v>0.82261254339536738</c:v>
                </c:pt>
                <c:pt idx="769">
                  <c:v>0.82278327926697403</c:v>
                </c:pt>
                <c:pt idx="770">
                  <c:v>0.82295401513858057</c:v>
                </c:pt>
                <c:pt idx="771">
                  <c:v>0.82312475101018723</c:v>
                </c:pt>
                <c:pt idx="772">
                  <c:v>0.82329548688179388</c:v>
                </c:pt>
                <c:pt idx="773">
                  <c:v>0.82346622275340053</c:v>
                </c:pt>
                <c:pt idx="774">
                  <c:v>0.82363695862500708</c:v>
                </c:pt>
                <c:pt idx="775">
                  <c:v>0.82380769449661373</c:v>
                </c:pt>
                <c:pt idx="776">
                  <c:v>0.82397843036822038</c:v>
                </c:pt>
                <c:pt idx="777">
                  <c:v>0.82414205224517667</c:v>
                </c:pt>
                <c:pt idx="778">
                  <c:v>0.82430567412213307</c:v>
                </c:pt>
                <c:pt idx="779">
                  <c:v>0.82446929599908936</c:v>
                </c:pt>
                <c:pt idx="780">
                  <c:v>0.82463291787604576</c:v>
                </c:pt>
                <c:pt idx="781">
                  <c:v>0.82479653975300216</c:v>
                </c:pt>
                <c:pt idx="782">
                  <c:v>0.82496016162995844</c:v>
                </c:pt>
                <c:pt idx="783">
                  <c:v>0.82512378350691484</c:v>
                </c:pt>
                <c:pt idx="784">
                  <c:v>0.82528740538387113</c:v>
                </c:pt>
                <c:pt idx="785">
                  <c:v>0.82545102726082753</c:v>
                </c:pt>
                <c:pt idx="786">
                  <c:v>0.82561464913778382</c:v>
                </c:pt>
                <c:pt idx="787">
                  <c:v>0.82577827101474022</c:v>
                </c:pt>
                <c:pt idx="788">
                  <c:v>0.82594189289169651</c:v>
                </c:pt>
                <c:pt idx="789">
                  <c:v>0.8261055147686529</c:v>
                </c:pt>
                <c:pt idx="790">
                  <c:v>0.82626913664560919</c:v>
                </c:pt>
                <c:pt idx="791">
                  <c:v>0.82643275852256559</c:v>
                </c:pt>
                <c:pt idx="792">
                  <c:v>0.82659638039952199</c:v>
                </c:pt>
                <c:pt idx="793">
                  <c:v>0.82676000227647828</c:v>
                </c:pt>
                <c:pt idx="794">
                  <c:v>0.82692362415343468</c:v>
                </c:pt>
                <c:pt idx="795">
                  <c:v>0.82708724603039097</c:v>
                </c:pt>
                <c:pt idx="796">
                  <c:v>0.82725086790734736</c:v>
                </c:pt>
                <c:pt idx="797">
                  <c:v>0.82741448978430365</c:v>
                </c:pt>
                <c:pt idx="798">
                  <c:v>0.82757811166126005</c:v>
                </c:pt>
                <c:pt idx="799">
                  <c:v>0.82774173353821634</c:v>
                </c:pt>
                <c:pt idx="800">
                  <c:v>0.82790535541517274</c:v>
                </c:pt>
                <c:pt idx="801">
                  <c:v>0.82806897729212903</c:v>
                </c:pt>
                <c:pt idx="802">
                  <c:v>0.82823259916908543</c:v>
                </c:pt>
                <c:pt idx="803">
                  <c:v>0.82838910705139146</c:v>
                </c:pt>
                <c:pt idx="804">
                  <c:v>0.82854561493369761</c:v>
                </c:pt>
                <c:pt idx="805">
                  <c:v>0.82870212281600364</c:v>
                </c:pt>
                <c:pt idx="806">
                  <c:v>0.82885863069830967</c:v>
                </c:pt>
                <c:pt idx="807">
                  <c:v>0.82901513858061582</c:v>
                </c:pt>
                <c:pt idx="808">
                  <c:v>0.82917164646292185</c:v>
                </c:pt>
                <c:pt idx="809">
                  <c:v>0.82932815434522789</c:v>
                </c:pt>
                <c:pt idx="810">
                  <c:v>0.82948466222753403</c:v>
                </c:pt>
                <c:pt idx="811">
                  <c:v>0.82964117010984006</c:v>
                </c:pt>
                <c:pt idx="812">
                  <c:v>0.8297976779921461</c:v>
                </c:pt>
                <c:pt idx="813">
                  <c:v>0.82995418587445224</c:v>
                </c:pt>
                <c:pt idx="814">
                  <c:v>0.83011069375675828</c:v>
                </c:pt>
                <c:pt idx="815">
                  <c:v>0.83026720163906442</c:v>
                </c:pt>
                <c:pt idx="816">
                  <c:v>0.83042370952137046</c:v>
                </c:pt>
                <c:pt idx="817">
                  <c:v>0.83058021740367649</c:v>
                </c:pt>
                <c:pt idx="818">
                  <c:v>0.83073672528598264</c:v>
                </c:pt>
                <c:pt idx="819">
                  <c:v>0.83089323316828867</c:v>
                </c:pt>
                <c:pt idx="820">
                  <c:v>0.8310497410505947</c:v>
                </c:pt>
                <c:pt idx="821">
                  <c:v>0.83120624893290085</c:v>
                </c:pt>
                <c:pt idx="822">
                  <c:v>0.83136275681520688</c:v>
                </c:pt>
                <c:pt idx="823">
                  <c:v>0.83151926469751292</c:v>
                </c:pt>
                <c:pt idx="824">
                  <c:v>0.83167577257981906</c:v>
                </c:pt>
                <c:pt idx="825">
                  <c:v>0.8318322804621251</c:v>
                </c:pt>
                <c:pt idx="826">
                  <c:v>0.83198878834443113</c:v>
                </c:pt>
                <c:pt idx="827">
                  <c:v>0.83214529622673727</c:v>
                </c:pt>
                <c:pt idx="828">
                  <c:v>0.83230180410904331</c:v>
                </c:pt>
                <c:pt idx="829">
                  <c:v>0.83245831199134934</c:v>
                </c:pt>
                <c:pt idx="830">
                  <c:v>0.83261481987365549</c:v>
                </c:pt>
                <c:pt idx="831">
                  <c:v>0.83277132775596152</c:v>
                </c:pt>
                <c:pt idx="832">
                  <c:v>0.83292783563826756</c:v>
                </c:pt>
                <c:pt idx="833">
                  <c:v>0.8330843435205737</c:v>
                </c:pt>
                <c:pt idx="834">
                  <c:v>0.83323373740822948</c:v>
                </c:pt>
                <c:pt idx="835">
                  <c:v>0.83338313129588526</c:v>
                </c:pt>
                <c:pt idx="836">
                  <c:v>0.83353252518354104</c:v>
                </c:pt>
                <c:pt idx="837">
                  <c:v>0.83368191907119682</c:v>
                </c:pt>
                <c:pt idx="838">
                  <c:v>0.8338313129588526</c:v>
                </c:pt>
                <c:pt idx="839">
                  <c:v>0.83398070684650849</c:v>
                </c:pt>
                <c:pt idx="840">
                  <c:v>0.83413010073416427</c:v>
                </c:pt>
                <c:pt idx="841">
                  <c:v>0.83427949462182005</c:v>
                </c:pt>
                <c:pt idx="842">
                  <c:v>0.83442888850947583</c:v>
                </c:pt>
                <c:pt idx="843">
                  <c:v>0.83457828239713161</c:v>
                </c:pt>
                <c:pt idx="844">
                  <c:v>0.83472767628478739</c:v>
                </c:pt>
                <c:pt idx="845">
                  <c:v>0.83487707017244328</c:v>
                </c:pt>
                <c:pt idx="846">
                  <c:v>0.83502646406009906</c:v>
                </c:pt>
                <c:pt idx="847">
                  <c:v>0.83517585794775484</c:v>
                </c:pt>
                <c:pt idx="848">
                  <c:v>0.83532525183541062</c:v>
                </c:pt>
                <c:pt idx="849">
                  <c:v>0.8354746457230664</c:v>
                </c:pt>
                <c:pt idx="850">
                  <c:v>0.83562403961072218</c:v>
                </c:pt>
                <c:pt idx="851">
                  <c:v>0.83577343349837796</c:v>
                </c:pt>
                <c:pt idx="852">
                  <c:v>0.83592282738603385</c:v>
                </c:pt>
                <c:pt idx="853">
                  <c:v>0.83607222127368963</c:v>
                </c:pt>
                <c:pt idx="854">
                  <c:v>0.83622161516134541</c:v>
                </c:pt>
                <c:pt idx="855">
                  <c:v>0.83637100904900119</c:v>
                </c:pt>
                <c:pt idx="856">
                  <c:v>0.83652040293665697</c:v>
                </c:pt>
                <c:pt idx="857">
                  <c:v>0.83666979682431275</c:v>
                </c:pt>
                <c:pt idx="858">
                  <c:v>0.83681919071196853</c:v>
                </c:pt>
                <c:pt idx="859">
                  <c:v>0.83696858459962442</c:v>
                </c:pt>
                <c:pt idx="860">
                  <c:v>0.8371179784872802</c:v>
                </c:pt>
                <c:pt idx="861">
                  <c:v>0.83726737237493598</c:v>
                </c:pt>
                <c:pt idx="862">
                  <c:v>0.83741676626259176</c:v>
                </c:pt>
                <c:pt idx="863">
                  <c:v>0.83756616015024754</c:v>
                </c:pt>
                <c:pt idx="864">
                  <c:v>0.83770844004325307</c:v>
                </c:pt>
                <c:pt idx="865">
                  <c:v>0.83785071993625859</c:v>
                </c:pt>
                <c:pt idx="866">
                  <c:v>0.83799299982926412</c:v>
                </c:pt>
                <c:pt idx="867">
                  <c:v>0.83813527972226964</c:v>
                </c:pt>
                <c:pt idx="868">
                  <c:v>0.83827755961527517</c:v>
                </c:pt>
                <c:pt idx="869">
                  <c:v>0.8384198395082807</c:v>
                </c:pt>
                <c:pt idx="870">
                  <c:v>0.83856211940128622</c:v>
                </c:pt>
                <c:pt idx="871">
                  <c:v>0.83870439929429175</c:v>
                </c:pt>
                <c:pt idx="872">
                  <c:v>0.83884667918729727</c:v>
                </c:pt>
                <c:pt idx="873">
                  <c:v>0.8389889590803028</c:v>
                </c:pt>
                <c:pt idx="874">
                  <c:v>0.83913123897330832</c:v>
                </c:pt>
                <c:pt idx="875">
                  <c:v>0.83927351886631385</c:v>
                </c:pt>
                <c:pt idx="876">
                  <c:v>0.83941579875931938</c:v>
                </c:pt>
                <c:pt idx="877">
                  <c:v>0.8395580786523249</c:v>
                </c:pt>
                <c:pt idx="878">
                  <c:v>0.83970035854533043</c:v>
                </c:pt>
                <c:pt idx="879">
                  <c:v>0.83984263843833584</c:v>
                </c:pt>
                <c:pt idx="880">
                  <c:v>0.83998491833134137</c:v>
                </c:pt>
                <c:pt idx="881">
                  <c:v>0.84012719822434689</c:v>
                </c:pt>
                <c:pt idx="882">
                  <c:v>0.84026947811735242</c:v>
                </c:pt>
                <c:pt idx="883">
                  <c:v>0.84041175801035795</c:v>
                </c:pt>
                <c:pt idx="884">
                  <c:v>0.84055403790336347</c:v>
                </c:pt>
                <c:pt idx="885">
                  <c:v>0.840696317796369</c:v>
                </c:pt>
                <c:pt idx="886">
                  <c:v>0.84083859768937452</c:v>
                </c:pt>
                <c:pt idx="887">
                  <c:v>0.84098087758238005</c:v>
                </c:pt>
                <c:pt idx="888">
                  <c:v>0.84112315747538557</c:v>
                </c:pt>
                <c:pt idx="889">
                  <c:v>0.8412654373683911</c:v>
                </c:pt>
                <c:pt idx="890">
                  <c:v>0.84140771726139663</c:v>
                </c:pt>
                <c:pt idx="891">
                  <c:v>0.84154999715440215</c:v>
                </c:pt>
                <c:pt idx="892">
                  <c:v>0.84169227704740768</c:v>
                </c:pt>
                <c:pt idx="893">
                  <c:v>0.8418345569404132</c:v>
                </c:pt>
                <c:pt idx="894">
                  <c:v>0.84197683683341873</c:v>
                </c:pt>
                <c:pt idx="895">
                  <c:v>0.84211911672642425</c:v>
                </c:pt>
                <c:pt idx="896">
                  <c:v>0.84226139661942978</c:v>
                </c:pt>
                <c:pt idx="897">
                  <c:v>0.84240367651243531</c:v>
                </c:pt>
                <c:pt idx="898">
                  <c:v>0.84254595640544083</c:v>
                </c:pt>
                <c:pt idx="899">
                  <c:v>0.84268112230379599</c:v>
                </c:pt>
                <c:pt idx="900">
                  <c:v>0.84281628820215126</c:v>
                </c:pt>
                <c:pt idx="901">
                  <c:v>0.84295145410050654</c:v>
                </c:pt>
                <c:pt idx="902">
                  <c:v>0.84308661999886181</c:v>
                </c:pt>
                <c:pt idx="903">
                  <c:v>0.84322178589721697</c:v>
                </c:pt>
                <c:pt idx="904">
                  <c:v>0.84335695179557224</c:v>
                </c:pt>
                <c:pt idx="905">
                  <c:v>0.84349211769392751</c:v>
                </c:pt>
                <c:pt idx="906">
                  <c:v>0.84362728359228278</c:v>
                </c:pt>
                <c:pt idx="907">
                  <c:v>0.84376244949063794</c:v>
                </c:pt>
                <c:pt idx="908">
                  <c:v>0.84389761538899322</c:v>
                </c:pt>
                <c:pt idx="909">
                  <c:v>0.84403278128734849</c:v>
                </c:pt>
                <c:pt idx="910">
                  <c:v>0.84416794718570376</c:v>
                </c:pt>
                <c:pt idx="911">
                  <c:v>0.84430311308405892</c:v>
                </c:pt>
                <c:pt idx="912">
                  <c:v>0.84443827898241419</c:v>
                </c:pt>
                <c:pt idx="913">
                  <c:v>0.84457344488076946</c:v>
                </c:pt>
                <c:pt idx="914">
                  <c:v>0.84470861077912474</c:v>
                </c:pt>
                <c:pt idx="915">
                  <c:v>0.8448437766774799</c:v>
                </c:pt>
                <c:pt idx="916">
                  <c:v>0.84497894257583517</c:v>
                </c:pt>
                <c:pt idx="917">
                  <c:v>0.84511410847419044</c:v>
                </c:pt>
                <c:pt idx="918">
                  <c:v>0.84524927437254571</c:v>
                </c:pt>
                <c:pt idx="919">
                  <c:v>0.84538444027090087</c:v>
                </c:pt>
                <c:pt idx="920">
                  <c:v>0.84551960616925614</c:v>
                </c:pt>
                <c:pt idx="921">
                  <c:v>0.84565477206761142</c:v>
                </c:pt>
                <c:pt idx="922">
                  <c:v>0.84578993796596669</c:v>
                </c:pt>
                <c:pt idx="923">
                  <c:v>0.84592510386432185</c:v>
                </c:pt>
                <c:pt idx="924">
                  <c:v>0.84606026976267712</c:v>
                </c:pt>
                <c:pt idx="925">
                  <c:v>0.84619543566103239</c:v>
                </c:pt>
                <c:pt idx="926">
                  <c:v>0.84633060155938766</c:v>
                </c:pt>
                <c:pt idx="927">
                  <c:v>0.84646576745774282</c:v>
                </c:pt>
                <c:pt idx="928">
                  <c:v>0.8466009333560981</c:v>
                </c:pt>
                <c:pt idx="929">
                  <c:v>0.84673609925445337</c:v>
                </c:pt>
                <c:pt idx="930">
                  <c:v>0.84687126515280864</c:v>
                </c:pt>
                <c:pt idx="931">
                  <c:v>0.8470064310511638</c:v>
                </c:pt>
                <c:pt idx="932">
                  <c:v>0.84714159694951907</c:v>
                </c:pt>
                <c:pt idx="933">
                  <c:v>0.84727676284787434</c:v>
                </c:pt>
                <c:pt idx="934">
                  <c:v>0.84741192874622961</c:v>
                </c:pt>
                <c:pt idx="935">
                  <c:v>0.84754709464458478</c:v>
                </c:pt>
                <c:pt idx="936">
                  <c:v>0.84768226054294005</c:v>
                </c:pt>
                <c:pt idx="937">
                  <c:v>0.84781742644129532</c:v>
                </c:pt>
                <c:pt idx="938">
                  <c:v>0.84795259233965059</c:v>
                </c:pt>
                <c:pt idx="939">
                  <c:v>0.8480806442433555</c:v>
                </c:pt>
                <c:pt idx="940">
                  <c:v>0.84820869614706051</c:v>
                </c:pt>
                <c:pt idx="941">
                  <c:v>0.84833674805076542</c:v>
                </c:pt>
                <c:pt idx="942">
                  <c:v>0.84846479995447044</c:v>
                </c:pt>
                <c:pt idx="943">
                  <c:v>0.84859285185817546</c:v>
                </c:pt>
                <c:pt idx="944">
                  <c:v>0.84872090376188036</c:v>
                </c:pt>
                <c:pt idx="945">
                  <c:v>0.84884895566558538</c:v>
                </c:pt>
                <c:pt idx="946">
                  <c:v>0.84897700756929029</c:v>
                </c:pt>
                <c:pt idx="947">
                  <c:v>0.8491050594729953</c:v>
                </c:pt>
                <c:pt idx="948">
                  <c:v>0.84923311137670021</c:v>
                </c:pt>
                <c:pt idx="949">
                  <c:v>0.84936116328040523</c:v>
                </c:pt>
                <c:pt idx="950">
                  <c:v>0.84948921518411014</c:v>
                </c:pt>
                <c:pt idx="951">
                  <c:v>0.84961726708781515</c:v>
                </c:pt>
                <c:pt idx="952">
                  <c:v>0.84974531899152017</c:v>
                </c:pt>
                <c:pt idx="953">
                  <c:v>0.84987337089522508</c:v>
                </c:pt>
                <c:pt idx="954">
                  <c:v>0.8500014227989301</c:v>
                </c:pt>
                <c:pt idx="955">
                  <c:v>0.850129474702635</c:v>
                </c:pt>
                <c:pt idx="956">
                  <c:v>0.85025752660634002</c:v>
                </c:pt>
                <c:pt idx="957">
                  <c:v>0.85038557851004493</c:v>
                </c:pt>
                <c:pt idx="958">
                  <c:v>0.85051363041374994</c:v>
                </c:pt>
                <c:pt idx="959">
                  <c:v>0.85064168231745485</c:v>
                </c:pt>
                <c:pt idx="960">
                  <c:v>0.85076973422115987</c:v>
                </c:pt>
                <c:pt idx="961">
                  <c:v>0.85089778612486489</c:v>
                </c:pt>
                <c:pt idx="962">
                  <c:v>0.85102583802856979</c:v>
                </c:pt>
                <c:pt idx="963">
                  <c:v>0.85115388993227481</c:v>
                </c:pt>
                <c:pt idx="964">
                  <c:v>0.85128194183597972</c:v>
                </c:pt>
                <c:pt idx="965">
                  <c:v>0.85140999373968473</c:v>
                </c:pt>
                <c:pt idx="966">
                  <c:v>0.85153804564338964</c:v>
                </c:pt>
                <c:pt idx="967">
                  <c:v>0.85166609754709466</c:v>
                </c:pt>
                <c:pt idx="968">
                  <c:v>0.85179414945079956</c:v>
                </c:pt>
                <c:pt idx="969">
                  <c:v>0.85192220135450458</c:v>
                </c:pt>
                <c:pt idx="970">
                  <c:v>0.8520502532582096</c:v>
                </c:pt>
                <c:pt idx="971">
                  <c:v>0.85217830516191451</c:v>
                </c:pt>
                <c:pt idx="972">
                  <c:v>0.85230635706561952</c:v>
                </c:pt>
                <c:pt idx="973">
                  <c:v>0.85243440896932443</c:v>
                </c:pt>
                <c:pt idx="974">
                  <c:v>0.85256246087302945</c:v>
                </c:pt>
                <c:pt idx="975">
                  <c:v>0.85269051277673436</c:v>
                </c:pt>
                <c:pt idx="976">
                  <c:v>0.85281856468043937</c:v>
                </c:pt>
                <c:pt idx="977">
                  <c:v>0.85294661658414428</c:v>
                </c:pt>
                <c:pt idx="978">
                  <c:v>0.8530746684878493</c:v>
                </c:pt>
                <c:pt idx="979">
                  <c:v>0.85320272039155431</c:v>
                </c:pt>
                <c:pt idx="980">
                  <c:v>0.85333077229525922</c:v>
                </c:pt>
                <c:pt idx="981">
                  <c:v>0.85345882419896424</c:v>
                </c:pt>
                <c:pt idx="982">
                  <c:v>0.85358687610266915</c:v>
                </c:pt>
                <c:pt idx="983">
                  <c:v>0.85371492800637416</c:v>
                </c:pt>
                <c:pt idx="984">
                  <c:v>0.85384297991007907</c:v>
                </c:pt>
                <c:pt idx="985">
                  <c:v>0.85397103181378409</c:v>
                </c:pt>
                <c:pt idx="986">
                  <c:v>0.85409908371748899</c:v>
                </c:pt>
                <c:pt idx="987">
                  <c:v>0.85422713562119401</c:v>
                </c:pt>
                <c:pt idx="988">
                  <c:v>0.85434807353024866</c:v>
                </c:pt>
                <c:pt idx="989">
                  <c:v>0.85446901143930343</c:v>
                </c:pt>
                <c:pt idx="990">
                  <c:v>0.85458994934835808</c:v>
                </c:pt>
                <c:pt idx="991">
                  <c:v>0.85471088725741273</c:v>
                </c:pt>
                <c:pt idx="992">
                  <c:v>0.8548318251664675</c:v>
                </c:pt>
                <c:pt idx="993">
                  <c:v>0.85495276307552215</c:v>
                </c:pt>
                <c:pt idx="994">
                  <c:v>0.85507370098457691</c:v>
                </c:pt>
                <c:pt idx="995">
                  <c:v>0.85519463889363156</c:v>
                </c:pt>
                <c:pt idx="996">
                  <c:v>0.85531557680268622</c:v>
                </c:pt>
                <c:pt idx="997">
                  <c:v>0.85543651471174098</c:v>
                </c:pt>
                <c:pt idx="998">
                  <c:v>0.85555745262079563</c:v>
                </c:pt>
                <c:pt idx="999">
                  <c:v>0.85567839052985029</c:v>
                </c:pt>
                <c:pt idx="1000">
                  <c:v>0.85579932843890505</c:v>
                </c:pt>
                <c:pt idx="1001">
                  <c:v>0.8559202663479597</c:v>
                </c:pt>
                <c:pt idx="1002">
                  <c:v>0.85604120425701435</c:v>
                </c:pt>
                <c:pt idx="1003">
                  <c:v>0.85616214216606912</c:v>
                </c:pt>
                <c:pt idx="1004">
                  <c:v>0.85628308007512377</c:v>
                </c:pt>
                <c:pt idx="1005">
                  <c:v>0.85640401798417842</c:v>
                </c:pt>
                <c:pt idx="1006">
                  <c:v>0.85652495589323319</c:v>
                </c:pt>
                <c:pt idx="1007">
                  <c:v>0.85664589380228784</c:v>
                </c:pt>
                <c:pt idx="1008">
                  <c:v>0.8567668317113426</c:v>
                </c:pt>
                <c:pt idx="1009">
                  <c:v>0.85688776962039725</c:v>
                </c:pt>
                <c:pt idx="1010">
                  <c:v>0.85700870752945191</c:v>
                </c:pt>
                <c:pt idx="1011">
                  <c:v>0.85712964543850667</c:v>
                </c:pt>
                <c:pt idx="1012">
                  <c:v>0.85725058334756132</c:v>
                </c:pt>
                <c:pt idx="1013">
                  <c:v>0.85737152125661598</c:v>
                </c:pt>
                <c:pt idx="1014">
                  <c:v>0.85749245916567074</c:v>
                </c:pt>
                <c:pt idx="1015">
                  <c:v>0.85761339707472539</c:v>
                </c:pt>
                <c:pt idx="1016">
                  <c:v>0.85773433498378004</c:v>
                </c:pt>
                <c:pt idx="1017">
                  <c:v>0.85785527289283481</c:v>
                </c:pt>
                <c:pt idx="1018">
                  <c:v>0.85797621080188946</c:v>
                </c:pt>
                <c:pt idx="1019">
                  <c:v>0.85809714871094422</c:v>
                </c:pt>
                <c:pt idx="1020">
                  <c:v>0.85821808661999888</c:v>
                </c:pt>
                <c:pt idx="1021">
                  <c:v>0.85833902452905353</c:v>
                </c:pt>
                <c:pt idx="1022">
                  <c:v>0.85845996243810829</c:v>
                </c:pt>
                <c:pt idx="1023">
                  <c:v>0.85858090034716295</c:v>
                </c:pt>
                <c:pt idx="1024">
                  <c:v>0.8587018382562176</c:v>
                </c:pt>
                <c:pt idx="1025">
                  <c:v>0.85882277616527236</c:v>
                </c:pt>
                <c:pt idx="1026">
                  <c:v>0.85894371407432701</c:v>
                </c:pt>
                <c:pt idx="1027">
                  <c:v>0.85906465198338167</c:v>
                </c:pt>
                <c:pt idx="1028">
                  <c:v>0.85918558989243643</c:v>
                </c:pt>
                <c:pt idx="1029">
                  <c:v>0.85930652780149108</c:v>
                </c:pt>
                <c:pt idx="1030">
                  <c:v>0.85942746571054573</c:v>
                </c:pt>
                <c:pt idx="1031">
                  <c:v>0.8595484036196005</c:v>
                </c:pt>
                <c:pt idx="1032">
                  <c:v>0.85966934152865515</c:v>
                </c:pt>
                <c:pt idx="1033">
                  <c:v>0.85979027943770991</c:v>
                </c:pt>
                <c:pt idx="1034">
                  <c:v>0.85991121734676457</c:v>
                </c:pt>
                <c:pt idx="1035">
                  <c:v>0.86003215525581922</c:v>
                </c:pt>
                <c:pt idx="1036">
                  <c:v>0.86015309316487398</c:v>
                </c:pt>
                <c:pt idx="1037">
                  <c:v>0.86027403107392864</c:v>
                </c:pt>
                <c:pt idx="1038">
                  <c:v>0.86039496898298329</c:v>
                </c:pt>
                <c:pt idx="1039">
                  <c:v>0.86051590689203805</c:v>
                </c:pt>
                <c:pt idx="1040">
                  <c:v>0.8606368448010927</c:v>
                </c:pt>
                <c:pt idx="1041">
                  <c:v>0.86075778271014736</c:v>
                </c:pt>
                <c:pt idx="1042">
                  <c:v>0.86087872061920212</c:v>
                </c:pt>
                <c:pt idx="1043">
                  <c:v>0.86099965852825677</c:v>
                </c:pt>
                <c:pt idx="1044">
                  <c:v>0.86112059643731143</c:v>
                </c:pt>
                <c:pt idx="1045">
                  <c:v>0.86124153434636619</c:v>
                </c:pt>
                <c:pt idx="1046">
                  <c:v>0.86135535826077059</c:v>
                </c:pt>
                <c:pt idx="1047">
                  <c:v>0.86146918217517499</c:v>
                </c:pt>
                <c:pt idx="1048">
                  <c:v>0.86158300608957938</c:v>
                </c:pt>
                <c:pt idx="1049">
                  <c:v>0.86169683000398378</c:v>
                </c:pt>
                <c:pt idx="1050">
                  <c:v>0.86181065391838829</c:v>
                </c:pt>
                <c:pt idx="1051">
                  <c:v>0.86192447783279269</c:v>
                </c:pt>
                <c:pt idx="1052">
                  <c:v>0.86203830174719709</c:v>
                </c:pt>
                <c:pt idx="1053">
                  <c:v>0.86215212566160149</c:v>
                </c:pt>
                <c:pt idx="1054">
                  <c:v>0.86226594957600589</c:v>
                </c:pt>
                <c:pt idx="1055">
                  <c:v>0.86237977349041028</c:v>
                </c:pt>
                <c:pt idx="1056">
                  <c:v>0.86249359740481479</c:v>
                </c:pt>
                <c:pt idx="1057">
                  <c:v>0.86260742131921919</c:v>
                </c:pt>
                <c:pt idx="1058">
                  <c:v>0.86272124523362359</c:v>
                </c:pt>
                <c:pt idx="1059">
                  <c:v>0.86283506914802799</c:v>
                </c:pt>
                <c:pt idx="1060">
                  <c:v>0.86294889306243239</c:v>
                </c:pt>
                <c:pt idx="1061">
                  <c:v>0.86306271697683679</c:v>
                </c:pt>
                <c:pt idx="1062">
                  <c:v>0.8631765408912413</c:v>
                </c:pt>
                <c:pt idx="1063">
                  <c:v>0.86329036480564569</c:v>
                </c:pt>
                <c:pt idx="1064">
                  <c:v>0.86340418872005009</c:v>
                </c:pt>
                <c:pt idx="1065">
                  <c:v>0.86351801263445449</c:v>
                </c:pt>
                <c:pt idx="1066">
                  <c:v>0.86363183654885889</c:v>
                </c:pt>
                <c:pt idx="1067">
                  <c:v>0.86374566046326329</c:v>
                </c:pt>
                <c:pt idx="1068">
                  <c:v>0.8638594843776678</c:v>
                </c:pt>
                <c:pt idx="1069">
                  <c:v>0.8639733082920722</c:v>
                </c:pt>
                <c:pt idx="1070">
                  <c:v>0.86408713220647659</c:v>
                </c:pt>
                <c:pt idx="1071">
                  <c:v>0.86420095612088099</c:v>
                </c:pt>
                <c:pt idx="1072">
                  <c:v>0.86431478003528539</c:v>
                </c:pt>
                <c:pt idx="1073">
                  <c:v>0.86442860394968979</c:v>
                </c:pt>
                <c:pt idx="1074">
                  <c:v>0.8645424278640943</c:v>
                </c:pt>
                <c:pt idx="1075">
                  <c:v>0.8646562517784987</c:v>
                </c:pt>
                <c:pt idx="1076">
                  <c:v>0.8647700756929031</c:v>
                </c:pt>
                <c:pt idx="1077">
                  <c:v>0.86488389960730749</c:v>
                </c:pt>
                <c:pt idx="1078">
                  <c:v>0.86499772352171189</c:v>
                </c:pt>
                <c:pt idx="1079">
                  <c:v>0.86511154743611629</c:v>
                </c:pt>
                <c:pt idx="1080">
                  <c:v>0.86522537135052069</c:v>
                </c:pt>
                <c:pt idx="1081">
                  <c:v>0.8653391952649252</c:v>
                </c:pt>
                <c:pt idx="1082">
                  <c:v>0.8654530191793296</c:v>
                </c:pt>
                <c:pt idx="1083">
                  <c:v>0.865566843093734</c:v>
                </c:pt>
                <c:pt idx="1084">
                  <c:v>0.86568066700813839</c:v>
                </c:pt>
                <c:pt idx="1085">
                  <c:v>0.86579449092254279</c:v>
                </c:pt>
                <c:pt idx="1086">
                  <c:v>0.86590831483694719</c:v>
                </c:pt>
                <c:pt idx="1087">
                  <c:v>0.8660221387513517</c:v>
                </c:pt>
                <c:pt idx="1088">
                  <c:v>0.8661359626657561</c:v>
                </c:pt>
                <c:pt idx="1089">
                  <c:v>0.8662497865801605</c:v>
                </c:pt>
                <c:pt idx="1090">
                  <c:v>0.8663636104945649</c:v>
                </c:pt>
                <c:pt idx="1091">
                  <c:v>0.86647743440896929</c:v>
                </c:pt>
                <c:pt idx="1092">
                  <c:v>0.86659125832337369</c:v>
                </c:pt>
                <c:pt idx="1093">
                  <c:v>0.8667050822377782</c:v>
                </c:pt>
                <c:pt idx="1094">
                  <c:v>0.8668189061521826</c:v>
                </c:pt>
                <c:pt idx="1095">
                  <c:v>0.866932730066587</c:v>
                </c:pt>
                <c:pt idx="1096">
                  <c:v>0.8670465539809914</c:v>
                </c:pt>
                <c:pt idx="1097">
                  <c:v>0.8671603778953958</c:v>
                </c:pt>
                <c:pt idx="1098">
                  <c:v>0.86727420180980019</c:v>
                </c:pt>
                <c:pt idx="1099">
                  <c:v>0.8673880257242047</c:v>
                </c:pt>
                <c:pt idx="1100">
                  <c:v>0.8675018496386091</c:v>
                </c:pt>
                <c:pt idx="1101">
                  <c:v>0.8676156735530135</c:v>
                </c:pt>
                <c:pt idx="1102">
                  <c:v>0.8677294974674179</c:v>
                </c:pt>
                <c:pt idx="1103">
                  <c:v>0.8678433213818223</c:v>
                </c:pt>
                <c:pt idx="1104">
                  <c:v>0.8679571452962267</c:v>
                </c:pt>
                <c:pt idx="1105">
                  <c:v>0.86806385521598084</c:v>
                </c:pt>
                <c:pt idx="1106">
                  <c:v>0.86817056513573498</c:v>
                </c:pt>
                <c:pt idx="1107">
                  <c:v>0.86827727505548913</c:v>
                </c:pt>
                <c:pt idx="1108">
                  <c:v>0.86838398497524327</c:v>
                </c:pt>
                <c:pt idx="1109">
                  <c:v>0.86849069489499742</c:v>
                </c:pt>
                <c:pt idx="1110">
                  <c:v>0.86859740481475156</c:v>
                </c:pt>
                <c:pt idx="1111">
                  <c:v>0.86870411473450571</c:v>
                </c:pt>
                <c:pt idx="1112">
                  <c:v>0.86881082465425985</c:v>
                </c:pt>
                <c:pt idx="1113">
                  <c:v>0.86891753457401399</c:v>
                </c:pt>
                <c:pt idx="1114">
                  <c:v>0.86902424449376814</c:v>
                </c:pt>
                <c:pt idx="1115">
                  <c:v>0.86913095441352228</c:v>
                </c:pt>
                <c:pt idx="1116">
                  <c:v>0.86923766433327643</c:v>
                </c:pt>
                <c:pt idx="1117">
                  <c:v>0.86934437425303057</c:v>
                </c:pt>
                <c:pt idx="1118">
                  <c:v>0.86945108417278472</c:v>
                </c:pt>
                <c:pt idx="1119">
                  <c:v>0.86955779409253886</c:v>
                </c:pt>
                <c:pt idx="1120">
                  <c:v>0.869664504012293</c:v>
                </c:pt>
                <c:pt idx="1121">
                  <c:v>0.86977121393204715</c:v>
                </c:pt>
                <c:pt idx="1122">
                  <c:v>0.86987792385180129</c:v>
                </c:pt>
                <c:pt idx="1123">
                  <c:v>0.86998463377155544</c:v>
                </c:pt>
                <c:pt idx="1124">
                  <c:v>0.87009134369130958</c:v>
                </c:pt>
                <c:pt idx="1125">
                  <c:v>0.87019805361106373</c:v>
                </c:pt>
                <c:pt idx="1126">
                  <c:v>0.87030476353081787</c:v>
                </c:pt>
                <c:pt idx="1127">
                  <c:v>0.87041147345057202</c:v>
                </c:pt>
                <c:pt idx="1128">
                  <c:v>0.87051818337032616</c:v>
                </c:pt>
                <c:pt idx="1129">
                  <c:v>0.87062489329008019</c:v>
                </c:pt>
                <c:pt idx="1130">
                  <c:v>0.87073160320983434</c:v>
                </c:pt>
                <c:pt idx="1131">
                  <c:v>0.87083831312958848</c:v>
                </c:pt>
                <c:pt idx="1132">
                  <c:v>0.87094502304934263</c:v>
                </c:pt>
                <c:pt idx="1133">
                  <c:v>0.87105173296909677</c:v>
                </c:pt>
                <c:pt idx="1134">
                  <c:v>0.87115844288885091</c:v>
                </c:pt>
                <c:pt idx="1135">
                  <c:v>0.87126515280860506</c:v>
                </c:pt>
                <c:pt idx="1136">
                  <c:v>0.8713718627283592</c:v>
                </c:pt>
                <c:pt idx="1137">
                  <c:v>0.87147857264811335</c:v>
                </c:pt>
                <c:pt idx="1138">
                  <c:v>0.87158528256786749</c:v>
                </c:pt>
                <c:pt idx="1139">
                  <c:v>0.87169199248762164</c:v>
                </c:pt>
                <c:pt idx="1140">
                  <c:v>0.87179870240737578</c:v>
                </c:pt>
                <c:pt idx="1141">
                  <c:v>0.87190541232712993</c:v>
                </c:pt>
                <c:pt idx="1142">
                  <c:v>0.87201212224688407</c:v>
                </c:pt>
                <c:pt idx="1143">
                  <c:v>0.87211883216663821</c:v>
                </c:pt>
                <c:pt idx="1144">
                  <c:v>0.87222554208639236</c:v>
                </c:pt>
                <c:pt idx="1145">
                  <c:v>0.8723322520061465</c:v>
                </c:pt>
                <c:pt idx="1146">
                  <c:v>0.87243896192590065</c:v>
                </c:pt>
                <c:pt idx="1147">
                  <c:v>0.87254567184565479</c:v>
                </c:pt>
                <c:pt idx="1148">
                  <c:v>0.87265238176540894</c:v>
                </c:pt>
                <c:pt idx="1149">
                  <c:v>0.87275909168516308</c:v>
                </c:pt>
                <c:pt idx="1150">
                  <c:v>0.87286580160491722</c:v>
                </c:pt>
                <c:pt idx="1151">
                  <c:v>0.87297251152467137</c:v>
                </c:pt>
                <c:pt idx="1152">
                  <c:v>0.87307922144442551</c:v>
                </c:pt>
                <c:pt idx="1153">
                  <c:v>0.87318593136417966</c:v>
                </c:pt>
                <c:pt idx="1154">
                  <c:v>0.8732926412839338</c:v>
                </c:pt>
                <c:pt idx="1155">
                  <c:v>0.87339935120368795</c:v>
                </c:pt>
                <c:pt idx="1156">
                  <c:v>0.87350606112344209</c:v>
                </c:pt>
                <c:pt idx="1157">
                  <c:v>0.87361277104319612</c:v>
                </c:pt>
                <c:pt idx="1158">
                  <c:v>0.87371948096295027</c:v>
                </c:pt>
                <c:pt idx="1159">
                  <c:v>0.87382619088270441</c:v>
                </c:pt>
                <c:pt idx="1160">
                  <c:v>0.87393290080245856</c:v>
                </c:pt>
                <c:pt idx="1161">
                  <c:v>0.8740396107222127</c:v>
                </c:pt>
                <c:pt idx="1162">
                  <c:v>0.87414632064196685</c:v>
                </c:pt>
                <c:pt idx="1163">
                  <c:v>0.87425303056172099</c:v>
                </c:pt>
                <c:pt idx="1164">
                  <c:v>0.87435974048147513</c:v>
                </c:pt>
                <c:pt idx="1165">
                  <c:v>0.87446645040122928</c:v>
                </c:pt>
                <c:pt idx="1166">
                  <c:v>0.87457316032098342</c:v>
                </c:pt>
                <c:pt idx="1167">
                  <c:v>0.87467987024073757</c:v>
                </c:pt>
                <c:pt idx="1168">
                  <c:v>0.87478658016049171</c:v>
                </c:pt>
                <c:pt idx="1169">
                  <c:v>0.87489329008024586</c:v>
                </c:pt>
                <c:pt idx="1170">
                  <c:v>0.875</c:v>
                </c:pt>
                <c:pt idx="1171">
                  <c:v>0.87510670991975414</c:v>
                </c:pt>
                <c:pt idx="1172">
                  <c:v>0.87520630584485803</c:v>
                </c:pt>
                <c:pt idx="1173">
                  <c:v>0.87530590176996181</c:v>
                </c:pt>
                <c:pt idx="1174">
                  <c:v>0.8754054976950657</c:v>
                </c:pt>
                <c:pt idx="1175">
                  <c:v>0.87550509362016959</c:v>
                </c:pt>
                <c:pt idx="1176">
                  <c:v>0.87560468954527348</c:v>
                </c:pt>
                <c:pt idx="1177">
                  <c:v>0.87570428547037737</c:v>
                </c:pt>
                <c:pt idx="1178">
                  <c:v>0.87580388139548115</c:v>
                </c:pt>
                <c:pt idx="1179">
                  <c:v>0.87590347732058504</c:v>
                </c:pt>
                <c:pt idx="1180">
                  <c:v>0.87600307324568893</c:v>
                </c:pt>
                <c:pt idx="1181">
                  <c:v>0.87610266917079282</c:v>
                </c:pt>
                <c:pt idx="1182">
                  <c:v>0.8762022650958966</c:v>
                </c:pt>
                <c:pt idx="1183">
                  <c:v>0.87630186102100049</c:v>
                </c:pt>
                <c:pt idx="1184">
                  <c:v>0.87640145694610438</c:v>
                </c:pt>
                <c:pt idx="1185">
                  <c:v>0.87650105287120827</c:v>
                </c:pt>
                <c:pt idx="1186">
                  <c:v>0.87660064879631205</c:v>
                </c:pt>
                <c:pt idx="1187">
                  <c:v>0.87670024472141594</c:v>
                </c:pt>
                <c:pt idx="1188">
                  <c:v>0.87679984064651983</c:v>
                </c:pt>
                <c:pt idx="1189">
                  <c:v>0.87689943657162372</c:v>
                </c:pt>
                <c:pt idx="1190">
                  <c:v>0.87699903249672762</c:v>
                </c:pt>
                <c:pt idx="1191">
                  <c:v>0.87709862842183139</c:v>
                </c:pt>
                <c:pt idx="1192">
                  <c:v>0.87719822434693528</c:v>
                </c:pt>
                <c:pt idx="1193">
                  <c:v>0.87729782027203917</c:v>
                </c:pt>
                <c:pt idx="1194">
                  <c:v>0.87739741619714307</c:v>
                </c:pt>
                <c:pt idx="1195">
                  <c:v>0.87749701212224684</c:v>
                </c:pt>
                <c:pt idx="1196">
                  <c:v>0.87759660804735073</c:v>
                </c:pt>
                <c:pt idx="1197">
                  <c:v>0.87769620397245462</c:v>
                </c:pt>
                <c:pt idx="1198">
                  <c:v>0.87779579989755852</c:v>
                </c:pt>
                <c:pt idx="1199">
                  <c:v>0.87789539582266229</c:v>
                </c:pt>
                <c:pt idx="1200">
                  <c:v>0.87799499174776618</c:v>
                </c:pt>
                <c:pt idx="1201">
                  <c:v>0.87809458767287007</c:v>
                </c:pt>
                <c:pt idx="1202">
                  <c:v>0.87819418359797397</c:v>
                </c:pt>
                <c:pt idx="1203">
                  <c:v>0.87829377952307774</c:v>
                </c:pt>
                <c:pt idx="1204">
                  <c:v>0.87839337544818163</c:v>
                </c:pt>
                <c:pt idx="1205">
                  <c:v>0.87849297137328552</c:v>
                </c:pt>
                <c:pt idx="1206">
                  <c:v>0.87859256729838942</c:v>
                </c:pt>
                <c:pt idx="1207">
                  <c:v>0.87869216322349331</c:v>
                </c:pt>
                <c:pt idx="1208">
                  <c:v>0.87879175914859708</c:v>
                </c:pt>
                <c:pt idx="1209">
                  <c:v>0.87889135507370097</c:v>
                </c:pt>
                <c:pt idx="1210">
                  <c:v>0.87899095099880487</c:v>
                </c:pt>
                <c:pt idx="1211">
                  <c:v>0.87909054692390876</c:v>
                </c:pt>
                <c:pt idx="1212">
                  <c:v>0.87919014284901253</c:v>
                </c:pt>
                <c:pt idx="1213">
                  <c:v>0.87928973877411643</c:v>
                </c:pt>
                <c:pt idx="1214">
                  <c:v>0.87938933469922032</c:v>
                </c:pt>
                <c:pt idx="1215">
                  <c:v>0.87948893062432421</c:v>
                </c:pt>
                <c:pt idx="1216">
                  <c:v>0.87958852654942798</c:v>
                </c:pt>
                <c:pt idx="1217">
                  <c:v>0.87968812247453188</c:v>
                </c:pt>
                <c:pt idx="1218">
                  <c:v>0.87978771839963577</c:v>
                </c:pt>
                <c:pt idx="1219">
                  <c:v>0.87988731432473966</c:v>
                </c:pt>
                <c:pt idx="1220">
                  <c:v>0.87998691024984355</c:v>
                </c:pt>
                <c:pt idx="1221">
                  <c:v>0.88008650617494733</c:v>
                </c:pt>
                <c:pt idx="1222">
                  <c:v>0.88018610210005122</c:v>
                </c:pt>
                <c:pt idx="1223">
                  <c:v>0.88028569802515511</c:v>
                </c:pt>
                <c:pt idx="1224">
                  <c:v>0.880385293950259</c:v>
                </c:pt>
                <c:pt idx="1225">
                  <c:v>0.88048488987536278</c:v>
                </c:pt>
                <c:pt idx="1226">
                  <c:v>0.88058448580046667</c:v>
                </c:pt>
                <c:pt idx="1227">
                  <c:v>0.88068408172557056</c:v>
                </c:pt>
                <c:pt idx="1228">
                  <c:v>0.88078367765067445</c:v>
                </c:pt>
                <c:pt idx="1229">
                  <c:v>0.88088327357577823</c:v>
                </c:pt>
                <c:pt idx="1230">
                  <c:v>0.88098286950088212</c:v>
                </c:pt>
                <c:pt idx="1231">
                  <c:v>0.88108246542598601</c:v>
                </c:pt>
                <c:pt idx="1232">
                  <c:v>0.8811820613510899</c:v>
                </c:pt>
                <c:pt idx="1233">
                  <c:v>0.88128165727619368</c:v>
                </c:pt>
                <c:pt idx="1234">
                  <c:v>0.88138125320129757</c:v>
                </c:pt>
                <c:pt idx="1235">
                  <c:v>0.88148084912640146</c:v>
                </c:pt>
                <c:pt idx="1236">
                  <c:v>0.88158044505150535</c:v>
                </c:pt>
                <c:pt idx="1237">
                  <c:v>0.88168004097660924</c:v>
                </c:pt>
                <c:pt idx="1238">
                  <c:v>0.88177963690171302</c:v>
                </c:pt>
                <c:pt idx="1239">
                  <c:v>0.88187923282681691</c:v>
                </c:pt>
                <c:pt idx="1240">
                  <c:v>0.8819788287519208</c:v>
                </c:pt>
                <c:pt idx="1241">
                  <c:v>0.88207842467702469</c:v>
                </c:pt>
                <c:pt idx="1242">
                  <c:v>0.88217802060212847</c:v>
                </c:pt>
                <c:pt idx="1243">
                  <c:v>0.88227761652723236</c:v>
                </c:pt>
                <c:pt idx="1244">
                  <c:v>0.88237721245233625</c:v>
                </c:pt>
                <c:pt idx="1245">
                  <c:v>0.88246969438278977</c:v>
                </c:pt>
                <c:pt idx="1246">
                  <c:v>0.88256217631324341</c:v>
                </c:pt>
                <c:pt idx="1247">
                  <c:v>0.88265465824369704</c:v>
                </c:pt>
                <c:pt idx="1248">
                  <c:v>0.88274714017415057</c:v>
                </c:pt>
                <c:pt idx="1249">
                  <c:v>0.8828396221046042</c:v>
                </c:pt>
                <c:pt idx="1250">
                  <c:v>0.88293210403505773</c:v>
                </c:pt>
                <c:pt idx="1251">
                  <c:v>0.88302458596551137</c:v>
                </c:pt>
                <c:pt idx="1252">
                  <c:v>0.88311706789596489</c:v>
                </c:pt>
                <c:pt idx="1253">
                  <c:v>0.88320954982641853</c:v>
                </c:pt>
                <c:pt idx="1254">
                  <c:v>0.88330203175687216</c:v>
                </c:pt>
                <c:pt idx="1255">
                  <c:v>0.88339451368732569</c:v>
                </c:pt>
                <c:pt idx="1256">
                  <c:v>0.88348699561777932</c:v>
                </c:pt>
                <c:pt idx="1257">
                  <c:v>0.88357947754823285</c:v>
                </c:pt>
                <c:pt idx="1258">
                  <c:v>0.88367195947868649</c:v>
                </c:pt>
                <c:pt idx="1259">
                  <c:v>0.88376444140914001</c:v>
                </c:pt>
                <c:pt idx="1260">
                  <c:v>0.88385692333959365</c:v>
                </c:pt>
                <c:pt idx="1261">
                  <c:v>0.88394940527004728</c:v>
                </c:pt>
                <c:pt idx="1262">
                  <c:v>0.88404188720050081</c:v>
                </c:pt>
                <c:pt idx="1263">
                  <c:v>0.88413436913095445</c:v>
                </c:pt>
                <c:pt idx="1264">
                  <c:v>0.88422685106140797</c:v>
                </c:pt>
                <c:pt idx="1265">
                  <c:v>0.88431933299186161</c:v>
                </c:pt>
                <c:pt idx="1266">
                  <c:v>0.88441181492231513</c:v>
                </c:pt>
                <c:pt idx="1267">
                  <c:v>0.88450429685276877</c:v>
                </c:pt>
                <c:pt idx="1268">
                  <c:v>0.8845967787832224</c:v>
                </c:pt>
                <c:pt idx="1269">
                  <c:v>0.88468926071367593</c:v>
                </c:pt>
                <c:pt idx="1270">
                  <c:v>0.88478174264412957</c:v>
                </c:pt>
                <c:pt idx="1271">
                  <c:v>0.88487422457458309</c:v>
                </c:pt>
                <c:pt idx="1272">
                  <c:v>0.88496670650503673</c:v>
                </c:pt>
                <c:pt idx="1273">
                  <c:v>0.88505918843549025</c:v>
                </c:pt>
                <c:pt idx="1274">
                  <c:v>0.88515167036594389</c:v>
                </c:pt>
                <c:pt idx="1275">
                  <c:v>0.88524415229639752</c:v>
                </c:pt>
                <c:pt idx="1276">
                  <c:v>0.88533663422685105</c:v>
                </c:pt>
                <c:pt idx="1277">
                  <c:v>0.88542911615730469</c:v>
                </c:pt>
                <c:pt idx="1278">
                  <c:v>0.88552159808775821</c:v>
                </c:pt>
                <c:pt idx="1279">
                  <c:v>0.88561408001821185</c:v>
                </c:pt>
                <c:pt idx="1280">
                  <c:v>0.88570656194866537</c:v>
                </c:pt>
                <c:pt idx="1281">
                  <c:v>0.88579904387911901</c:v>
                </c:pt>
                <c:pt idx="1282">
                  <c:v>0.88589152580957264</c:v>
                </c:pt>
                <c:pt idx="1283">
                  <c:v>0.88598400774002617</c:v>
                </c:pt>
                <c:pt idx="1284">
                  <c:v>0.88607648967047981</c:v>
                </c:pt>
                <c:pt idx="1285">
                  <c:v>0.88616897160093333</c:v>
                </c:pt>
                <c:pt idx="1286">
                  <c:v>0.88626145353138697</c:v>
                </c:pt>
                <c:pt idx="1287">
                  <c:v>0.88635393546184049</c:v>
                </c:pt>
                <c:pt idx="1288">
                  <c:v>0.88644641739229413</c:v>
                </c:pt>
                <c:pt idx="1289">
                  <c:v>0.88653889932274776</c:v>
                </c:pt>
                <c:pt idx="1290">
                  <c:v>0.88663138125320129</c:v>
                </c:pt>
                <c:pt idx="1291">
                  <c:v>0.88672386318365493</c:v>
                </c:pt>
                <c:pt idx="1292">
                  <c:v>0.88681634511410845</c:v>
                </c:pt>
                <c:pt idx="1293">
                  <c:v>0.88690882704456209</c:v>
                </c:pt>
                <c:pt idx="1294">
                  <c:v>0.88700130897501561</c:v>
                </c:pt>
                <c:pt idx="1295">
                  <c:v>0.88709379090546925</c:v>
                </c:pt>
                <c:pt idx="1296">
                  <c:v>0.88718627283592277</c:v>
                </c:pt>
                <c:pt idx="1297">
                  <c:v>0.88727875476637641</c:v>
                </c:pt>
                <c:pt idx="1298">
                  <c:v>0.88737123669683005</c:v>
                </c:pt>
                <c:pt idx="1299">
                  <c:v>0.88746371862728357</c:v>
                </c:pt>
                <c:pt idx="1300">
                  <c:v>0.88755620055773721</c:v>
                </c:pt>
                <c:pt idx="1301">
                  <c:v>0.88764868248819073</c:v>
                </c:pt>
                <c:pt idx="1302">
                  <c:v>0.88774116441864437</c:v>
                </c:pt>
                <c:pt idx="1303">
                  <c:v>0.88783364634909789</c:v>
                </c:pt>
                <c:pt idx="1304">
                  <c:v>0.88792612827955153</c:v>
                </c:pt>
                <c:pt idx="1305">
                  <c:v>0.88801861021000517</c:v>
                </c:pt>
                <c:pt idx="1306">
                  <c:v>0.88811109214045869</c:v>
                </c:pt>
                <c:pt idx="1307">
                  <c:v>0.88820357407091233</c:v>
                </c:pt>
                <c:pt idx="1308">
                  <c:v>0.88829605600136585</c:v>
                </c:pt>
                <c:pt idx="1309">
                  <c:v>0.88838853793181949</c:v>
                </c:pt>
                <c:pt idx="1310">
                  <c:v>0.88848101986227301</c:v>
                </c:pt>
                <c:pt idx="1311">
                  <c:v>0.88857350179272665</c:v>
                </c:pt>
                <c:pt idx="1312">
                  <c:v>0.88866598372318029</c:v>
                </c:pt>
                <c:pt idx="1313">
                  <c:v>0.88875846565363381</c:v>
                </c:pt>
                <c:pt idx="1314">
                  <c:v>0.88885094758408745</c:v>
                </c:pt>
                <c:pt idx="1315">
                  <c:v>0.88894342951454097</c:v>
                </c:pt>
                <c:pt idx="1316">
                  <c:v>0.88903591144499461</c:v>
                </c:pt>
                <c:pt idx="1317">
                  <c:v>0.88912839337544813</c:v>
                </c:pt>
                <c:pt idx="1318">
                  <c:v>0.88922087530590177</c:v>
                </c:pt>
                <c:pt idx="1319">
                  <c:v>0.88931335723635541</c:v>
                </c:pt>
                <c:pt idx="1320">
                  <c:v>0.88940583916680893</c:v>
                </c:pt>
                <c:pt idx="1321">
                  <c:v>0.88949832109726257</c:v>
                </c:pt>
                <c:pt idx="1322">
                  <c:v>0.88959080302771609</c:v>
                </c:pt>
                <c:pt idx="1323">
                  <c:v>0.88968328495816973</c:v>
                </c:pt>
                <c:pt idx="1324">
                  <c:v>0.88977576688862325</c:v>
                </c:pt>
                <c:pt idx="1325">
                  <c:v>0.88986824881907689</c:v>
                </c:pt>
                <c:pt idx="1326">
                  <c:v>0.88996073074953053</c:v>
                </c:pt>
                <c:pt idx="1327">
                  <c:v>0.89005321267998405</c:v>
                </c:pt>
                <c:pt idx="1328">
                  <c:v>0.89014569461043769</c:v>
                </c:pt>
                <c:pt idx="1329">
                  <c:v>0.89023817654089121</c:v>
                </c:pt>
                <c:pt idx="1330">
                  <c:v>0.89033065847134485</c:v>
                </c:pt>
                <c:pt idx="1331">
                  <c:v>0.89042314040179837</c:v>
                </c:pt>
                <c:pt idx="1332">
                  <c:v>0.89050850833760176</c:v>
                </c:pt>
                <c:pt idx="1333">
                  <c:v>0.89059387627340503</c:v>
                </c:pt>
                <c:pt idx="1334">
                  <c:v>0.89067924420920841</c:v>
                </c:pt>
                <c:pt idx="1335">
                  <c:v>0.89076461214501168</c:v>
                </c:pt>
                <c:pt idx="1336">
                  <c:v>0.89084998008081495</c:v>
                </c:pt>
                <c:pt idx="1337">
                  <c:v>0.89093534801661833</c:v>
                </c:pt>
                <c:pt idx="1338">
                  <c:v>0.8910207159524216</c:v>
                </c:pt>
                <c:pt idx="1339">
                  <c:v>0.89110608388822488</c:v>
                </c:pt>
                <c:pt idx="1340">
                  <c:v>0.89119145182402826</c:v>
                </c:pt>
                <c:pt idx="1341">
                  <c:v>0.89127681975983153</c:v>
                </c:pt>
                <c:pt idx="1342">
                  <c:v>0.8913621876956348</c:v>
                </c:pt>
                <c:pt idx="1343">
                  <c:v>0.89144755563143818</c:v>
                </c:pt>
                <c:pt idx="1344">
                  <c:v>0.89153292356724145</c:v>
                </c:pt>
                <c:pt idx="1345">
                  <c:v>0.89161829150304484</c:v>
                </c:pt>
                <c:pt idx="1346">
                  <c:v>0.89170365943884811</c:v>
                </c:pt>
                <c:pt idx="1347">
                  <c:v>0.89178902737465138</c:v>
                </c:pt>
                <c:pt idx="1348">
                  <c:v>0.89187439531045476</c:v>
                </c:pt>
                <c:pt idx="1349">
                  <c:v>0.89195976324625803</c:v>
                </c:pt>
                <c:pt idx="1350">
                  <c:v>0.8920451311820613</c:v>
                </c:pt>
                <c:pt idx="1351">
                  <c:v>0.89213049911786468</c:v>
                </c:pt>
                <c:pt idx="1352">
                  <c:v>0.89221586705366795</c:v>
                </c:pt>
                <c:pt idx="1353">
                  <c:v>0.89230123498947134</c:v>
                </c:pt>
                <c:pt idx="1354">
                  <c:v>0.89238660292527461</c:v>
                </c:pt>
                <c:pt idx="1355">
                  <c:v>0.89247197086107788</c:v>
                </c:pt>
                <c:pt idx="1356">
                  <c:v>0.89255733879688126</c:v>
                </c:pt>
                <c:pt idx="1357">
                  <c:v>0.89264270673268453</c:v>
                </c:pt>
                <c:pt idx="1358">
                  <c:v>0.8927280746684878</c:v>
                </c:pt>
                <c:pt idx="1359">
                  <c:v>0.89281344260429119</c:v>
                </c:pt>
                <c:pt idx="1360">
                  <c:v>0.89289881054009446</c:v>
                </c:pt>
                <c:pt idx="1361">
                  <c:v>0.89298417847589784</c:v>
                </c:pt>
                <c:pt idx="1362">
                  <c:v>0.89306954641170111</c:v>
                </c:pt>
                <c:pt idx="1363">
                  <c:v>0.89315491434750438</c:v>
                </c:pt>
                <c:pt idx="1364">
                  <c:v>0.89324028228330776</c:v>
                </c:pt>
                <c:pt idx="1365">
                  <c:v>0.89332565021911103</c:v>
                </c:pt>
                <c:pt idx="1366">
                  <c:v>0.8934110181549143</c:v>
                </c:pt>
                <c:pt idx="1367">
                  <c:v>0.89349638609071769</c:v>
                </c:pt>
                <c:pt idx="1368">
                  <c:v>0.89358175402652096</c:v>
                </c:pt>
                <c:pt idx="1369">
                  <c:v>0.89366712196232423</c:v>
                </c:pt>
                <c:pt idx="1370">
                  <c:v>0.89375248989812761</c:v>
                </c:pt>
                <c:pt idx="1371">
                  <c:v>0.89383785783393088</c:v>
                </c:pt>
                <c:pt idx="1372">
                  <c:v>0.89392322576973426</c:v>
                </c:pt>
                <c:pt idx="1373">
                  <c:v>0.89400859370553754</c:v>
                </c:pt>
                <c:pt idx="1374">
                  <c:v>0.89409396164134081</c:v>
                </c:pt>
                <c:pt idx="1375">
                  <c:v>0.89417932957714419</c:v>
                </c:pt>
                <c:pt idx="1376">
                  <c:v>0.89426469751294746</c:v>
                </c:pt>
                <c:pt idx="1377">
                  <c:v>0.89435006544875073</c:v>
                </c:pt>
                <c:pt idx="1378">
                  <c:v>0.89443543338455411</c:v>
                </c:pt>
                <c:pt idx="1379">
                  <c:v>0.89452080132035738</c:v>
                </c:pt>
                <c:pt idx="1380">
                  <c:v>0.89460616925616077</c:v>
                </c:pt>
                <c:pt idx="1381">
                  <c:v>0.89469153719196404</c:v>
                </c:pt>
                <c:pt idx="1382">
                  <c:v>0.89477690512776731</c:v>
                </c:pt>
                <c:pt idx="1383">
                  <c:v>0.89486227306357069</c:v>
                </c:pt>
                <c:pt idx="1384">
                  <c:v>0.89494764099937396</c:v>
                </c:pt>
                <c:pt idx="1385">
                  <c:v>0.89503300893517723</c:v>
                </c:pt>
                <c:pt idx="1386">
                  <c:v>0.89511837687098061</c:v>
                </c:pt>
                <c:pt idx="1387">
                  <c:v>0.89520374480678389</c:v>
                </c:pt>
                <c:pt idx="1388">
                  <c:v>0.89528911274258727</c:v>
                </c:pt>
                <c:pt idx="1389">
                  <c:v>0.89537448067839054</c:v>
                </c:pt>
                <c:pt idx="1390">
                  <c:v>0.89545984861419381</c:v>
                </c:pt>
                <c:pt idx="1391">
                  <c:v>0.89554521654999719</c:v>
                </c:pt>
                <c:pt idx="1392">
                  <c:v>0.89563058448580046</c:v>
                </c:pt>
                <c:pt idx="1393">
                  <c:v>0.89571595242160373</c:v>
                </c:pt>
                <c:pt idx="1394">
                  <c:v>0.89580132035740712</c:v>
                </c:pt>
                <c:pt idx="1395">
                  <c:v>0.89588668829321039</c:v>
                </c:pt>
                <c:pt idx="1396">
                  <c:v>0.89597205622901377</c:v>
                </c:pt>
                <c:pt idx="1397">
                  <c:v>0.89605742416481704</c:v>
                </c:pt>
                <c:pt idx="1398">
                  <c:v>0.89614279210062031</c:v>
                </c:pt>
                <c:pt idx="1399">
                  <c:v>0.89622816003642369</c:v>
                </c:pt>
                <c:pt idx="1400">
                  <c:v>0.89631352797222696</c:v>
                </c:pt>
                <c:pt idx="1401">
                  <c:v>0.89639889590803024</c:v>
                </c:pt>
                <c:pt idx="1402">
                  <c:v>0.89648426384383362</c:v>
                </c:pt>
                <c:pt idx="1403">
                  <c:v>0.89656963177963689</c:v>
                </c:pt>
                <c:pt idx="1404">
                  <c:v>0.89665499971544016</c:v>
                </c:pt>
                <c:pt idx="1405">
                  <c:v>0.89674036765124354</c:v>
                </c:pt>
                <c:pt idx="1406">
                  <c:v>0.89682573558704681</c:v>
                </c:pt>
                <c:pt idx="1407">
                  <c:v>0.89691110352285019</c:v>
                </c:pt>
                <c:pt idx="1408">
                  <c:v>0.89699647145865347</c:v>
                </c:pt>
                <c:pt idx="1409">
                  <c:v>0.89708183939445674</c:v>
                </c:pt>
                <c:pt idx="1410">
                  <c:v>0.89716720733026012</c:v>
                </c:pt>
                <c:pt idx="1411">
                  <c:v>0.89725257526606339</c:v>
                </c:pt>
                <c:pt idx="1412">
                  <c:v>0.89733794320186666</c:v>
                </c:pt>
                <c:pt idx="1413">
                  <c:v>0.89742331113767004</c:v>
                </c:pt>
                <c:pt idx="1414">
                  <c:v>0.89750867907347331</c:v>
                </c:pt>
                <c:pt idx="1415">
                  <c:v>0.8975940470092767</c:v>
                </c:pt>
                <c:pt idx="1416">
                  <c:v>0.89767941494507997</c:v>
                </c:pt>
                <c:pt idx="1417">
                  <c:v>0.89776478288088324</c:v>
                </c:pt>
                <c:pt idx="1418">
                  <c:v>0.89785015081668662</c:v>
                </c:pt>
                <c:pt idx="1419">
                  <c:v>0.89793551875248989</c:v>
                </c:pt>
                <c:pt idx="1420">
                  <c:v>0.89802088668829316</c:v>
                </c:pt>
                <c:pt idx="1421">
                  <c:v>0.89810625462409654</c:v>
                </c:pt>
                <c:pt idx="1422">
                  <c:v>0.89819162255989982</c:v>
                </c:pt>
                <c:pt idx="1423">
                  <c:v>0.8982769904957032</c:v>
                </c:pt>
                <c:pt idx="1424">
                  <c:v>0.89836235843150647</c:v>
                </c:pt>
                <c:pt idx="1425">
                  <c:v>0.89844772636730974</c:v>
                </c:pt>
                <c:pt idx="1426">
                  <c:v>0.89853309430311312</c:v>
                </c:pt>
                <c:pt idx="1427">
                  <c:v>0.89861134824426614</c:v>
                </c:pt>
                <c:pt idx="1428">
                  <c:v>0.89868960218541916</c:v>
                </c:pt>
                <c:pt idx="1429">
                  <c:v>0.89876785612657217</c:v>
                </c:pt>
                <c:pt idx="1430">
                  <c:v>0.89884611006772519</c:v>
                </c:pt>
                <c:pt idx="1431">
                  <c:v>0.89892436400887832</c:v>
                </c:pt>
                <c:pt idx="1432">
                  <c:v>0.89900261795003134</c:v>
                </c:pt>
                <c:pt idx="1433">
                  <c:v>0.89908087189118435</c:v>
                </c:pt>
                <c:pt idx="1434">
                  <c:v>0.89915912583233737</c:v>
                </c:pt>
                <c:pt idx="1435">
                  <c:v>0.89923737977349039</c:v>
                </c:pt>
                <c:pt idx="1436">
                  <c:v>0.8993156337146434</c:v>
                </c:pt>
                <c:pt idx="1437">
                  <c:v>0.89939388765579653</c:v>
                </c:pt>
                <c:pt idx="1438">
                  <c:v>0.89947214159694955</c:v>
                </c:pt>
                <c:pt idx="1439">
                  <c:v>0.89955039553810257</c:v>
                </c:pt>
                <c:pt idx="1440">
                  <c:v>0.89962864947925558</c:v>
                </c:pt>
                <c:pt idx="1441">
                  <c:v>0.8997069034204086</c:v>
                </c:pt>
                <c:pt idx="1442">
                  <c:v>0.89978515736156162</c:v>
                </c:pt>
                <c:pt idx="1443">
                  <c:v>0.89986341130271474</c:v>
                </c:pt>
                <c:pt idx="1444">
                  <c:v>0.89994166524386776</c:v>
                </c:pt>
                <c:pt idx="1445">
                  <c:v>0.90001991918502078</c:v>
                </c:pt>
                <c:pt idx="1446">
                  <c:v>0.9000981731261738</c:v>
                </c:pt>
                <c:pt idx="1447">
                  <c:v>0.90017642706732681</c:v>
                </c:pt>
                <c:pt idx="1448">
                  <c:v>0.90025468100847983</c:v>
                </c:pt>
                <c:pt idx="1449">
                  <c:v>0.90033293494963296</c:v>
                </c:pt>
                <c:pt idx="1450">
                  <c:v>0.90041118889078597</c:v>
                </c:pt>
                <c:pt idx="1451">
                  <c:v>0.90048944283193899</c:v>
                </c:pt>
                <c:pt idx="1452">
                  <c:v>0.90056769677309201</c:v>
                </c:pt>
                <c:pt idx="1453">
                  <c:v>0.90064595071424502</c:v>
                </c:pt>
                <c:pt idx="1454">
                  <c:v>0.90072420465539815</c:v>
                </c:pt>
                <c:pt idx="1455">
                  <c:v>0.90080245859655117</c:v>
                </c:pt>
                <c:pt idx="1456">
                  <c:v>0.90088071253770419</c:v>
                </c:pt>
                <c:pt idx="1457">
                  <c:v>0.9009589664788572</c:v>
                </c:pt>
                <c:pt idx="1458">
                  <c:v>0.90103722042001022</c:v>
                </c:pt>
                <c:pt idx="1459">
                  <c:v>0.90111547436116324</c:v>
                </c:pt>
                <c:pt idx="1460">
                  <c:v>0.90119372830231637</c:v>
                </c:pt>
                <c:pt idx="1461">
                  <c:v>0.90127198224346938</c:v>
                </c:pt>
                <c:pt idx="1462">
                  <c:v>0.9013502361846224</c:v>
                </c:pt>
                <c:pt idx="1463">
                  <c:v>0.90142849012577542</c:v>
                </c:pt>
                <c:pt idx="1464">
                  <c:v>0.90150674406692843</c:v>
                </c:pt>
                <c:pt idx="1465">
                  <c:v>0.90158499800808145</c:v>
                </c:pt>
                <c:pt idx="1466">
                  <c:v>0.90166325194923458</c:v>
                </c:pt>
                <c:pt idx="1467">
                  <c:v>0.9017415058903876</c:v>
                </c:pt>
                <c:pt idx="1468">
                  <c:v>0.90181975983154061</c:v>
                </c:pt>
                <c:pt idx="1469">
                  <c:v>0.90189801377269363</c:v>
                </c:pt>
                <c:pt idx="1470">
                  <c:v>0.90197626771384665</c:v>
                </c:pt>
                <c:pt idx="1471">
                  <c:v>0.90205452165499966</c:v>
                </c:pt>
                <c:pt idx="1472">
                  <c:v>0.90213277559615279</c:v>
                </c:pt>
                <c:pt idx="1473">
                  <c:v>0.90221102953730581</c:v>
                </c:pt>
                <c:pt idx="1474">
                  <c:v>0.90228928347845883</c:v>
                </c:pt>
                <c:pt idx="1475">
                  <c:v>0.90236753741961184</c:v>
                </c:pt>
                <c:pt idx="1476">
                  <c:v>0.90244579136076486</c:v>
                </c:pt>
                <c:pt idx="1477">
                  <c:v>0.90252404530191799</c:v>
                </c:pt>
                <c:pt idx="1478">
                  <c:v>0.902602299243071</c:v>
                </c:pt>
                <c:pt idx="1479">
                  <c:v>0.90268055318422402</c:v>
                </c:pt>
                <c:pt idx="1480">
                  <c:v>0.90275880712537704</c:v>
                </c:pt>
                <c:pt idx="1481">
                  <c:v>0.90283706106653006</c:v>
                </c:pt>
                <c:pt idx="1482">
                  <c:v>0.90291531500768307</c:v>
                </c:pt>
                <c:pt idx="1483">
                  <c:v>0.9029935689488362</c:v>
                </c:pt>
                <c:pt idx="1484">
                  <c:v>0.90307182288998922</c:v>
                </c:pt>
                <c:pt idx="1485">
                  <c:v>0.90315007683114223</c:v>
                </c:pt>
                <c:pt idx="1486">
                  <c:v>0.90322833077229525</c:v>
                </c:pt>
                <c:pt idx="1487">
                  <c:v>0.90330658471344827</c:v>
                </c:pt>
                <c:pt idx="1488">
                  <c:v>0.90338483865460129</c:v>
                </c:pt>
                <c:pt idx="1489">
                  <c:v>0.90346309259575441</c:v>
                </c:pt>
                <c:pt idx="1490">
                  <c:v>0.90354134653690743</c:v>
                </c:pt>
                <c:pt idx="1491">
                  <c:v>0.90361960047806045</c:v>
                </c:pt>
                <c:pt idx="1492">
                  <c:v>0.90369785441921346</c:v>
                </c:pt>
                <c:pt idx="1493">
                  <c:v>0.90377610836036648</c:v>
                </c:pt>
                <c:pt idx="1494">
                  <c:v>0.9038543623015195</c:v>
                </c:pt>
                <c:pt idx="1495">
                  <c:v>0.90393261624267263</c:v>
                </c:pt>
                <c:pt idx="1496">
                  <c:v>0.90401087018382564</c:v>
                </c:pt>
                <c:pt idx="1497">
                  <c:v>0.90408912412497866</c:v>
                </c:pt>
                <c:pt idx="1498">
                  <c:v>0.90416737806613168</c:v>
                </c:pt>
                <c:pt idx="1499">
                  <c:v>0.90424563200728469</c:v>
                </c:pt>
                <c:pt idx="1500">
                  <c:v>0.90432388594843782</c:v>
                </c:pt>
                <c:pt idx="1501">
                  <c:v>0.90440213988959084</c:v>
                </c:pt>
                <c:pt idx="1502">
                  <c:v>0.90448039383074386</c:v>
                </c:pt>
                <c:pt idx="1503">
                  <c:v>0.90455864777189687</c:v>
                </c:pt>
                <c:pt idx="1504">
                  <c:v>0.90463690171304989</c:v>
                </c:pt>
                <c:pt idx="1505">
                  <c:v>0.90471515565420291</c:v>
                </c:pt>
                <c:pt idx="1506">
                  <c:v>0.90479340959535604</c:v>
                </c:pt>
                <c:pt idx="1507">
                  <c:v>0.90487166353650905</c:v>
                </c:pt>
                <c:pt idx="1508">
                  <c:v>0.90494991747766207</c:v>
                </c:pt>
                <c:pt idx="1509">
                  <c:v>0.90502817141881509</c:v>
                </c:pt>
                <c:pt idx="1510">
                  <c:v>0.9051064253599681</c:v>
                </c:pt>
                <c:pt idx="1511">
                  <c:v>0.90518467930112112</c:v>
                </c:pt>
                <c:pt idx="1512">
                  <c:v>0.90526293324227425</c:v>
                </c:pt>
                <c:pt idx="1513">
                  <c:v>0.90534118718342727</c:v>
                </c:pt>
                <c:pt idx="1514">
                  <c:v>0.90541944112458028</c:v>
                </c:pt>
                <c:pt idx="1515">
                  <c:v>0.9054976950657333</c:v>
                </c:pt>
                <c:pt idx="1516">
                  <c:v>0.90557594900688632</c:v>
                </c:pt>
                <c:pt idx="1517">
                  <c:v>0.90565420294803933</c:v>
                </c:pt>
                <c:pt idx="1518">
                  <c:v>0.90573245688919246</c:v>
                </c:pt>
                <c:pt idx="1519">
                  <c:v>0.90581071083034548</c:v>
                </c:pt>
                <c:pt idx="1520">
                  <c:v>0.90588896477149849</c:v>
                </c:pt>
                <c:pt idx="1521">
                  <c:v>0.90596721871265151</c:v>
                </c:pt>
                <c:pt idx="1522">
                  <c:v>0.90604547265380453</c:v>
                </c:pt>
                <c:pt idx="1523">
                  <c:v>0.90612372659495755</c:v>
                </c:pt>
                <c:pt idx="1524">
                  <c:v>0.90620198053611067</c:v>
                </c:pt>
                <c:pt idx="1525">
                  <c:v>0.90628023447726369</c:v>
                </c:pt>
                <c:pt idx="1526">
                  <c:v>0.90635848841841671</c:v>
                </c:pt>
                <c:pt idx="1527">
                  <c:v>0.90643674235956972</c:v>
                </c:pt>
                <c:pt idx="1528">
                  <c:v>0.90651499630072274</c:v>
                </c:pt>
                <c:pt idx="1529">
                  <c:v>0.90659325024187587</c:v>
                </c:pt>
                <c:pt idx="1530">
                  <c:v>0.90666439018837863</c:v>
                </c:pt>
                <c:pt idx="1531">
                  <c:v>0.90673553013488128</c:v>
                </c:pt>
                <c:pt idx="1532">
                  <c:v>0.90680667008138405</c:v>
                </c:pt>
                <c:pt idx="1533">
                  <c:v>0.90687781002788681</c:v>
                </c:pt>
                <c:pt idx="1534">
                  <c:v>0.90694894997438957</c:v>
                </c:pt>
                <c:pt idx="1535">
                  <c:v>0.90702008992089234</c:v>
                </c:pt>
                <c:pt idx="1536">
                  <c:v>0.9070912298673951</c:v>
                </c:pt>
                <c:pt idx="1537">
                  <c:v>0.90716236981389786</c:v>
                </c:pt>
                <c:pt idx="1538">
                  <c:v>0.90723350976040062</c:v>
                </c:pt>
                <c:pt idx="1539">
                  <c:v>0.90730464970690339</c:v>
                </c:pt>
                <c:pt idx="1540">
                  <c:v>0.90737578965340615</c:v>
                </c:pt>
                <c:pt idx="1541">
                  <c:v>0.90744692959990891</c:v>
                </c:pt>
                <c:pt idx="1542">
                  <c:v>0.90751806954641168</c:v>
                </c:pt>
                <c:pt idx="1543">
                  <c:v>0.90758920949291444</c:v>
                </c:pt>
                <c:pt idx="1544">
                  <c:v>0.9076603494394172</c:v>
                </c:pt>
                <c:pt idx="1545">
                  <c:v>0.90773148938591997</c:v>
                </c:pt>
                <c:pt idx="1546">
                  <c:v>0.90780262933242273</c:v>
                </c:pt>
                <c:pt idx="1547">
                  <c:v>0.90787376927892549</c:v>
                </c:pt>
                <c:pt idx="1548">
                  <c:v>0.90794490922542825</c:v>
                </c:pt>
                <c:pt idx="1549">
                  <c:v>0.90801604917193102</c:v>
                </c:pt>
                <c:pt idx="1550">
                  <c:v>0.90808718911843378</c:v>
                </c:pt>
                <c:pt idx="1551">
                  <c:v>0.90815832906493654</c:v>
                </c:pt>
                <c:pt idx="1552">
                  <c:v>0.90822946901143931</c:v>
                </c:pt>
                <c:pt idx="1553">
                  <c:v>0.90830060895794207</c:v>
                </c:pt>
                <c:pt idx="1554">
                  <c:v>0.90837174890444483</c:v>
                </c:pt>
                <c:pt idx="1555">
                  <c:v>0.90844288885094759</c:v>
                </c:pt>
                <c:pt idx="1556">
                  <c:v>0.90851402879745036</c:v>
                </c:pt>
                <c:pt idx="1557">
                  <c:v>0.90858516874395312</c:v>
                </c:pt>
                <c:pt idx="1558">
                  <c:v>0.90865630869045588</c:v>
                </c:pt>
                <c:pt idx="1559">
                  <c:v>0.90872744863695865</c:v>
                </c:pt>
                <c:pt idx="1560">
                  <c:v>0.90879858858346141</c:v>
                </c:pt>
                <c:pt idx="1561">
                  <c:v>0.90886972852996417</c:v>
                </c:pt>
                <c:pt idx="1562">
                  <c:v>0.90894086847646693</c:v>
                </c:pt>
                <c:pt idx="1563">
                  <c:v>0.9090120084229697</c:v>
                </c:pt>
                <c:pt idx="1564">
                  <c:v>0.90908314836947246</c:v>
                </c:pt>
                <c:pt idx="1565">
                  <c:v>0.90915428831597522</c:v>
                </c:pt>
                <c:pt idx="1566">
                  <c:v>0.90922542826247799</c:v>
                </c:pt>
                <c:pt idx="1567">
                  <c:v>0.90929656820898075</c:v>
                </c:pt>
                <c:pt idx="1568">
                  <c:v>0.90936770815548351</c:v>
                </c:pt>
                <c:pt idx="1569">
                  <c:v>0.90943884810198627</c:v>
                </c:pt>
                <c:pt idx="1570">
                  <c:v>0.90950998804848904</c:v>
                </c:pt>
                <c:pt idx="1571">
                  <c:v>0.9095811279949918</c:v>
                </c:pt>
                <c:pt idx="1572">
                  <c:v>0.90965226794149456</c:v>
                </c:pt>
                <c:pt idx="1573">
                  <c:v>0.90972340788799722</c:v>
                </c:pt>
                <c:pt idx="1574">
                  <c:v>0.90979454783449998</c:v>
                </c:pt>
                <c:pt idx="1575">
                  <c:v>0.90986568778100274</c:v>
                </c:pt>
                <c:pt idx="1576">
                  <c:v>0.9099368277275055</c:v>
                </c:pt>
                <c:pt idx="1577">
                  <c:v>0.91000796767400827</c:v>
                </c:pt>
                <c:pt idx="1578">
                  <c:v>0.91007910762051103</c:v>
                </c:pt>
                <c:pt idx="1579">
                  <c:v>0.91015024756701379</c:v>
                </c:pt>
                <c:pt idx="1580">
                  <c:v>0.91022138751351656</c:v>
                </c:pt>
                <c:pt idx="1581">
                  <c:v>0.91029252746001932</c:v>
                </c:pt>
                <c:pt idx="1582">
                  <c:v>0.91036366740652208</c:v>
                </c:pt>
                <c:pt idx="1583">
                  <c:v>0.91043480735302484</c:v>
                </c:pt>
                <c:pt idx="1584">
                  <c:v>0.91050594729952761</c:v>
                </c:pt>
                <c:pt idx="1585">
                  <c:v>0.91057708724603037</c:v>
                </c:pt>
                <c:pt idx="1586">
                  <c:v>0.91064822719253313</c:v>
                </c:pt>
                <c:pt idx="1587">
                  <c:v>0.9107193671390359</c:v>
                </c:pt>
                <c:pt idx="1588">
                  <c:v>0.91079050708553866</c:v>
                </c:pt>
                <c:pt idx="1589">
                  <c:v>0.91086164703204142</c:v>
                </c:pt>
                <c:pt idx="1590">
                  <c:v>0.91093278697854418</c:v>
                </c:pt>
                <c:pt idx="1591">
                  <c:v>0.91100392692504695</c:v>
                </c:pt>
                <c:pt idx="1592">
                  <c:v>0.91107506687154971</c:v>
                </c:pt>
                <c:pt idx="1593">
                  <c:v>0.91114620681805247</c:v>
                </c:pt>
                <c:pt idx="1594">
                  <c:v>0.91121734676455524</c:v>
                </c:pt>
                <c:pt idx="1595">
                  <c:v>0.911288486711058</c:v>
                </c:pt>
                <c:pt idx="1596">
                  <c:v>0.91135962665756076</c:v>
                </c:pt>
                <c:pt idx="1597">
                  <c:v>0.91143076660406352</c:v>
                </c:pt>
                <c:pt idx="1598">
                  <c:v>0.91150190655056629</c:v>
                </c:pt>
                <c:pt idx="1599">
                  <c:v>0.91157304649706905</c:v>
                </c:pt>
                <c:pt idx="1600">
                  <c:v>0.91164418644357181</c:v>
                </c:pt>
                <c:pt idx="1601">
                  <c:v>0.91171532639007458</c:v>
                </c:pt>
                <c:pt idx="1602">
                  <c:v>0.91178646633657734</c:v>
                </c:pt>
                <c:pt idx="1603">
                  <c:v>0.9118576062830801</c:v>
                </c:pt>
                <c:pt idx="1604">
                  <c:v>0.91192874622958287</c:v>
                </c:pt>
                <c:pt idx="1605">
                  <c:v>0.91199988617608563</c:v>
                </c:pt>
                <c:pt idx="1606">
                  <c:v>0.91207102612258839</c:v>
                </c:pt>
                <c:pt idx="1607">
                  <c:v>0.91214216606909115</c:v>
                </c:pt>
                <c:pt idx="1608">
                  <c:v>0.91221330601559392</c:v>
                </c:pt>
                <c:pt idx="1609">
                  <c:v>0.91228444596209668</c:v>
                </c:pt>
                <c:pt idx="1610">
                  <c:v>0.91235558590859944</c:v>
                </c:pt>
                <c:pt idx="1611">
                  <c:v>0.91242672585510221</c:v>
                </c:pt>
                <c:pt idx="1612">
                  <c:v>0.91249786580160497</c:v>
                </c:pt>
                <c:pt idx="1613">
                  <c:v>0.91256900574810773</c:v>
                </c:pt>
                <c:pt idx="1614">
                  <c:v>0.91264014569461038</c:v>
                </c:pt>
                <c:pt idx="1615">
                  <c:v>0.91271128564111315</c:v>
                </c:pt>
                <c:pt idx="1616">
                  <c:v>0.91278242558761591</c:v>
                </c:pt>
                <c:pt idx="1617">
                  <c:v>0.91285356553411867</c:v>
                </c:pt>
                <c:pt idx="1618">
                  <c:v>0.91292470548062143</c:v>
                </c:pt>
                <c:pt idx="1619">
                  <c:v>0.9129958454271242</c:v>
                </c:pt>
                <c:pt idx="1620">
                  <c:v>0.91306698537362696</c:v>
                </c:pt>
                <c:pt idx="1621">
                  <c:v>0.91313812532012972</c:v>
                </c:pt>
                <c:pt idx="1622">
                  <c:v>0.91320926526663249</c:v>
                </c:pt>
                <c:pt idx="1623">
                  <c:v>0.91328040521313525</c:v>
                </c:pt>
                <c:pt idx="1624">
                  <c:v>0.91335154515963801</c:v>
                </c:pt>
                <c:pt idx="1625">
                  <c:v>0.91342268510614077</c:v>
                </c:pt>
                <c:pt idx="1626">
                  <c:v>0.91349382505264354</c:v>
                </c:pt>
                <c:pt idx="1627">
                  <c:v>0.9135649649991463</c:v>
                </c:pt>
                <c:pt idx="1628">
                  <c:v>0.91363610494564906</c:v>
                </c:pt>
                <c:pt idx="1629">
                  <c:v>0.91370724489215183</c:v>
                </c:pt>
                <c:pt idx="1630">
                  <c:v>0.91377838483865459</c:v>
                </c:pt>
                <c:pt idx="1631">
                  <c:v>0.91384952478515735</c:v>
                </c:pt>
                <c:pt idx="1632">
                  <c:v>0.91392066473166012</c:v>
                </c:pt>
                <c:pt idx="1633">
                  <c:v>0.91399180467816288</c:v>
                </c:pt>
                <c:pt idx="1634">
                  <c:v>0.91406294462466564</c:v>
                </c:pt>
                <c:pt idx="1635">
                  <c:v>0.9141340845711684</c:v>
                </c:pt>
                <c:pt idx="1636">
                  <c:v>0.91420522451767117</c:v>
                </c:pt>
                <c:pt idx="1637">
                  <c:v>0.91427636446417393</c:v>
                </c:pt>
                <c:pt idx="1638">
                  <c:v>0.91434039041602644</c:v>
                </c:pt>
                <c:pt idx="1639">
                  <c:v>0.91440441636787884</c:v>
                </c:pt>
                <c:pt idx="1640">
                  <c:v>0.91446844231973134</c:v>
                </c:pt>
                <c:pt idx="1641">
                  <c:v>0.91453246827158385</c:v>
                </c:pt>
                <c:pt idx="1642">
                  <c:v>0.91459649422343636</c:v>
                </c:pt>
                <c:pt idx="1643">
                  <c:v>0.91466052017528887</c:v>
                </c:pt>
                <c:pt idx="1644">
                  <c:v>0.91472454612714127</c:v>
                </c:pt>
                <c:pt idx="1645">
                  <c:v>0.91478857207899378</c:v>
                </c:pt>
                <c:pt idx="1646">
                  <c:v>0.91485259803084629</c:v>
                </c:pt>
                <c:pt idx="1647">
                  <c:v>0.9149166239826988</c:v>
                </c:pt>
                <c:pt idx="1648">
                  <c:v>0.9149806499345513</c:v>
                </c:pt>
                <c:pt idx="1649">
                  <c:v>0.9150446758864037</c:v>
                </c:pt>
                <c:pt idx="1650">
                  <c:v>0.91510870183825621</c:v>
                </c:pt>
                <c:pt idx="1651">
                  <c:v>0.91517272779010872</c:v>
                </c:pt>
                <c:pt idx="1652">
                  <c:v>0.91523675374196123</c:v>
                </c:pt>
                <c:pt idx="1653">
                  <c:v>0.91530077969381363</c:v>
                </c:pt>
                <c:pt idx="1654">
                  <c:v>0.91536480564566614</c:v>
                </c:pt>
                <c:pt idx="1655">
                  <c:v>0.91542883159751864</c:v>
                </c:pt>
                <c:pt idx="1656">
                  <c:v>0.91549285754937115</c:v>
                </c:pt>
                <c:pt idx="1657">
                  <c:v>0.91555688350122366</c:v>
                </c:pt>
                <c:pt idx="1658">
                  <c:v>0.91562090945307606</c:v>
                </c:pt>
                <c:pt idx="1659">
                  <c:v>0.91568493540492857</c:v>
                </c:pt>
                <c:pt idx="1660">
                  <c:v>0.91574896135678108</c:v>
                </c:pt>
                <c:pt idx="1661">
                  <c:v>0.91581298730863359</c:v>
                </c:pt>
                <c:pt idx="1662">
                  <c:v>0.91587701326048598</c:v>
                </c:pt>
                <c:pt idx="1663">
                  <c:v>0.91594103921233849</c:v>
                </c:pt>
                <c:pt idx="1664">
                  <c:v>0.916005065164191</c:v>
                </c:pt>
                <c:pt idx="1665">
                  <c:v>0.91606909111604351</c:v>
                </c:pt>
                <c:pt idx="1666">
                  <c:v>0.91613311706789602</c:v>
                </c:pt>
                <c:pt idx="1667">
                  <c:v>0.91619714301974842</c:v>
                </c:pt>
                <c:pt idx="1668">
                  <c:v>0.91626116897160093</c:v>
                </c:pt>
                <c:pt idx="1669">
                  <c:v>0.91632519492345343</c:v>
                </c:pt>
                <c:pt idx="1670">
                  <c:v>0.91638922087530594</c:v>
                </c:pt>
                <c:pt idx="1671">
                  <c:v>0.91645324682715834</c:v>
                </c:pt>
                <c:pt idx="1672">
                  <c:v>0.91651727277901085</c:v>
                </c:pt>
                <c:pt idx="1673">
                  <c:v>0.91658129873086336</c:v>
                </c:pt>
                <c:pt idx="1674">
                  <c:v>0.91664532468271587</c:v>
                </c:pt>
                <c:pt idx="1675">
                  <c:v>0.91670935063456838</c:v>
                </c:pt>
                <c:pt idx="1676">
                  <c:v>0.91677337658642077</c:v>
                </c:pt>
                <c:pt idx="1677">
                  <c:v>0.91683740253827328</c:v>
                </c:pt>
                <c:pt idx="1678">
                  <c:v>0.91690142849012579</c:v>
                </c:pt>
                <c:pt idx="1679">
                  <c:v>0.9169654544419783</c:v>
                </c:pt>
                <c:pt idx="1680">
                  <c:v>0.9170294803938307</c:v>
                </c:pt>
                <c:pt idx="1681">
                  <c:v>0.91709350634568321</c:v>
                </c:pt>
                <c:pt idx="1682">
                  <c:v>0.91715753229753572</c:v>
                </c:pt>
                <c:pt idx="1683">
                  <c:v>0.91722155824938822</c:v>
                </c:pt>
                <c:pt idx="1684">
                  <c:v>0.91728558420124073</c:v>
                </c:pt>
                <c:pt idx="1685">
                  <c:v>0.91734961015309313</c:v>
                </c:pt>
                <c:pt idx="1686">
                  <c:v>0.91741363610494564</c:v>
                </c:pt>
                <c:pt idx="1687">
                  <c:v>0.91747766205679815</c:v>
                </c:pt>
                <c:pt idx="1688">
                  <c:v>0.91754168800865066</c:v>
                </c:pt>
                <c:pt idx="1689">
                  <c:v>0.91760571396050306</c:v>
                </c:pt>
                <c:pt idx="1690">
                  <c:v>0.91766973991235556</c:v>
                </c:pt>
                <c:pt idx="1691">
                  <c:v>0.91773376586420807</c:v>
                </c:pt>
                <c:pt idx="1692">
                  <c:v>0.91779779181606058</c:v>
                </c:pt>
                <c:pt idx="1693">
                  <c:v>0.91786181776791309</c:v>
                </c:pt>
                <c:pt idx="1694">
                  <c:v>0.91792584371976549</c:v>
                </c:pt>
                <c:pt idx="1695">
                  <c:v>0.917989869671618</c:v>
                </c:pt>
                <c:pt idx="1696">
                  <c:v>0.91805389562347051</c:v>
                </c:pt>
                <c:pt idx="1697">
                  <c:v>0.91811792157532301</c:v>
                </c:pt>
                <c:pt idx="1698">
                  <c:v>0.91818194752717541</c:v>
                </c:pt>
                <c:pt idx="1699">
                  <c:v>0.91824597347902792</c:v>
                </c:pt>
                <c:pt idx="1700">
                  <c:v>0.91830999943088043</c:v>
                </c:pt>
                <c:pt idx="1701">
                  <c:v>0.91837402538273294</c:v>
                </c:pt>
                <c:pt idx="1702">
                  <c:v>0.91843805133458545</c:v>
                </c:pt>
                <c:pt idx="1703">
                  <c:v>0.91850207728643785</c:v>
                </c:pt>
                <c:pt idx="1704">
                  <c:v>0.91856610323829035</c:v>
                </c:pt>
                <c:pt idx="1705">
                  <c:v>0.91863012919014286</c:v>
                </c:pt>
                <c:pt idx="1706">
                  <c:v>0.91869415514199537</c:v>
                </c:pt>
                <c:pt idx="1707">
                  <c:v>0.91875818109384777</c:v>
                </c:pt>
                <c:pt idx="1708">
                  <c:v>0.91882220704570028</c:v>
                </c:pt>
                <c:pt idx="1709">
                  <c:v>0.91888623299755279</c:v>
                </c:pt>
                <c:pt idx="1710">
                  <c:v>0.9189502589494053</c:v>
                </c:pt>
                <c:pt idx="1711">
                  <c:v>0.91901428490125781</c:v>
                </c:pt>
                <c:pt idx="1712">
                  <c:v>0.9190783108531102</c:v>
                </c:pt>
                <c:pt idx="1713">
                  <c:v>0.91914233680496271</c:v>
                </c:pt>
                <c:pt idx="1714">
                  <c:v>0.91920636275681522</c:v>
                </c:pt>
                <c:pt idx="1715">
                  <c:v>0.91927038870866773</c:v>
                </c:pt>
                <c:pt idx="1716">
                  <c:v>0.91933441466052013</c:v>
                </c:pt>
                <c:pt idx="1717">
                  <c:v>0.91939844061237264</c:v>
                </c:pt>
                <c:pt idx="1718">
                  <c:v>0.91946246656422514</c:v>
                </c:pt>
                <c:pt idx="1719">
                  <c:v>0.91952649251607765</c:v>
                </c:pt>
                <c:pt idx="1720">
                  <c:v>0.91959051846793016</c:v>
                </c:pt>
                <c:pt idx="1721">
                  <c:v>0.91965454441978256</c:v>
                </c:pt>
                <c:pt idx="1722">
                  <c:v>0.91971857037163507</c:v>
                </c:pt>
                <c:pt idx="1723">
                  <c:v>0.91978259632348758</c:v>
                </c:pt>
                <c:pt idx="1724">
                  <c:v>0.91984662227534009</c:v>
                </c:pt>
                <c:pt idx="1725">
                  <c:v>0.91991064822719248</c:v>
                </c:pt>
                <c:pt idx="1726">
                  <c:v>0.91997467417904499</c:v>
                </c:pt>
                <c:pt idx="1727">
                  <c:v>0.9200387001308975</c:v>
                </c:pt>
                <c:pt idx="1728">
                  <c:v>0.92010272608275001</c:v>
                </c:pt>
                <c:pt idx="1729">
                  <c:v>0.92016675203460252</c:v>
                </c:pt>
                <c:pt idx="1730">
                  <c:v>0.92023077798645492</c:v>
                </c:pt>
                <c:pt idx="1731">
                  <c:v>0.92029480393830743</c:v>
                </c:pt>
                <c:pt idx="1732">
                  <c:v>0.92035882989015994</c:v>
                </c:pt>
                <c:pt idx="1733">
                  <c:v>0.92042285584201244</c:v>
                </c:pt>
                <c:pt idx="1734">
                  <c:v>0.92048688179386484</c:v>
                </c:pt>
                <c:pt idx="1735">
                  <c:v>0.92055090774571735</c:v>
                </c:pt>
                <c:pt idx="1736">
                  <c:v>0.92061493369756986</c:v>
                </c:pt>
                <c:pt idx="1737">
                  <c:v>0.92067895964942237</c:v>
                </c:pt>
                <c:pt idx="1738">
                  <c:v>0.92074298560127488</c:v>
                </c:pt>
                <c:pt idx="1739">
                  <c:v>0.92080701155312727</c:v>
                </c:pt>
                <c:pt idx="1740">
                  <c:v>0.92087103750497978</c:v>
                </c:pt>
                <c:pt idx="1741">
                  <c:v>0.92093506345683229</c:v>
                </c:pt>
                <c:pt idx="1742">
                  <c:v>0.9209990894086848</c:v>
                </c:pt>
                <c:pt idx="1743">
                  <c:v>0.9210631153605372</c:v>
                </c:pt>
                <c:pt idx="1744">
                  <c:v>0.92112714131238971</c:v>
                </c:pt>
                <c:pt idx="1745">
                  <c:v>0.92119116726424222</c:v>
                </c:pt>
                <c:pt idx="1746">
                  <c:v>0.92125519321609473</c:v>
                </c:pt>
                <c:pt idx="1747">
                  <c:v>0.92131921916794723</c:v>
                </c:pt>
                <c:pt idx="1748">
                  <c:v>0.92138324511979963</c:v>
                </c:pt>
                <c:pt idx="1749">
                  <c:v>0.92144727107165214</c:v>
                </c:pt>
                <c:pt idx="1750">
                  <c:v>0.92151129702350465</c:v>
                </c:pt>
                <c:pt idx="1751">
                  <c:v>0.92157532297535716</c:v>
                </c:pt>
                <c:pt idx="1752">
                  <c:v>0.92163934892720956</c:v>
                </c:pt>
                <c:pt idx="1753">
                  <c:v>0.92170337487906207</c:v>
                </c:pt>
                <c:pt idx="1754">
                  <c:v>0.92176740083091457</c:v>
                </c:pt>
                <c:pt idx="1755">
                  <c:v>0.92183142678276708</c:v>
                </c:pt>
                <c:pt idx="1756">
                  <c:v>0.92189545273461959</c:v>
                </c:pt>
                <c:pt idx="1757">
                  <c:v>0.92195947868647199</c:v>
                </c:pt>
                <c:pt idx="1758">
                  <c:v>0.9220235046383245</c:v>
                </c:pt>
                <c:pt idx="1759">
                  <c:v>0.92208753059017701</c:v>
                </c:pt>
                <c:pt idx="1760">
                  <c:v>0.92215155654202952</c:v>
                </c:pt>
                <c:pt idx="1761">
                  <c:v>0.92221558249388191</c:v>
                </c:pt>
                <c:pt idx="1762">
                  <c:v>0.92227960844573442</c:v>
                </c:pt>
                <c:pt idx="1763">
                  <c:v>0.92234363439758693</c:v>
                </c:pt>
                <c:pt idx="1764">
                  <c:v>0.92240766034943944</c:v>
                </c:pt>
                <c:pt idx="1765">
                  <c:v>0.92247168630129195</c:v>
                </c:pt>
                <c:pt idx="1766">
                  <c:v>0.92253571225314435</c:v>
                </c:pt>
                <c:pt idx="1767">
                  <c:v>0.92259973820499686</c:v>
                </c:pt>
                <c:pt idx="1768">
                  <c:v>0.92266376415684936</c:v>
                </c:pt>
                <c:pt idx="1769">
                  <c:v>0.92272779010870187</c:v>
                </c:pt>
                <c:pt idx="1770">
                  <c:v>0.92279181606055427</c:v>
                </c:pt>
                <c:pt idx="1771">
                  <c:v>0.92285584201240678</c:v>
                </c:pt>
                <c:pt idx="1772">
                  <c:v>0.92291986796425929</c:v>
                </c:pt>
                <c:pt idx="1773">
                  <c:v>0.9229838939161118</c:v>
                </c:pt>
                <c:pt idx="1774">
                  <c:v>0.92304791986796431</c:v>
                </c:pt>
                <c:pt idx="1775">
                  <c:v>0.9231119458198167</c:v>
                </c:pt>
                <c:pt idx="1776">
                  <c:v>0.92317597177166921</c:v>
                </c:pt>
                <c:pt idx="1777">
                  <c:v>0.92323999772352172</c:v>
                </c:pt>
                <c:pt idx="1778">
                  <c:v>0.92330402367537423</c:v>
                </c:pt>
                <c:pt idx="1779">
                  <c:v>0.92336093563257637</c:v>
                </c:pt>
                <c:pt idx="1780">
                  <c:v>0.92341784758977863</c:v>
                </c:pt>
                <c:pt idx="1781">
                  <c:v>0.92347475954698077</c:v>
                </c:pt>
                <c:pt idx="1782">
                  <c:v>0.92353167150418303</c:v>
                </c:pt>
                <c:pt idx="1783">
                  <c:v>0.92358858346138528</c:v>
                </c:pt>
                <c:pt idx="1784">
                  <c:v>0.92364549541858743</c:v>
                </c:pt>
                <c:pt idx="1785">
                  <c:v>0.92370240737578968</c:v>
                </c:pt>
                <c:pt idx="1786">
                  <c:v>0.92375931933299182</c:v>
                </c:pt>
                <c:pt idx="1787">
                  <c:v>0.92381623129019408</c:v>
                </c:pt>
                <c:pt idx="1788">
                  <c:v>0.92387314324739633</c:v>
                </c:pt>
                <c:pt idx="1789">
                  <c:v>0.92393005520459848</c:v>
                </c:pt>
                <c:pt idx="1790">
                  <c:v>0.92398696716180073</c:v>
                </c:pt>
                <c:pt idx="1791">
                  <c:v>0.92404387911900288</c:v>
                </c:pt>
                <c:pt idx="1792">
                  <c:v>0.92410079107620513</c:v>
                </c:pt>
                <c:pt idx="1793">
                  <c:v>0.92415770303340727</c:v>
                </c:pt>
                <c:pt idx="1794">
                  <c:v>0.92421461499060953</c:v>
                </c:pt>
                <c:pt idx="1795">
                  <c:v>0.92427152694781178</c:v>
                </c:pt>
                <c:pt idx="1796">
                  <c:v>0.92432843890501393</c:v>
                </c:pt>
                <c:pt idx="1797">
                  <c:v>0.92438535086221618</c:v>
                </c:pt>
                <c:pt idx="1798">
                  <c:v>0.92444226281941833</c:v>
                </c:pt>
                <c:pt idx="1799">
                  <c:v>0.92449917477662058</c:v>
                </c:pt>
                <c:pt idx="1800">
                  <c:v>0.92455608673382272</c:v>
                </c:pt>
                <c:pt idx="1801">
                  <c:v>0.92461299869102498</c:v>
                </c:pt>
                <c:pt idx="1802">
                  <c:v>0.92466991064822723</c:v>
                </c:pt>
                <c:pt idx="1803">
                  <c:v>0.92472682260542938</c:v>
                </c:pt>
                <c:pt idx="1804">
                  <c:v>0.92478373456263163</c:v>
                </c:pt>
                <c:pt idx="1805">
                  <c:v>0.92484064651983378</c:v>
                </c:pt>
                <c:pt idx="1806">
                  <c:v>0.92489755847703603</c:v>
                </c:pt>
                <c:pt idx="1807">
                  <c:v>0.92495447043423829</c:v>
                </c:pt>
                <c:pt idx="1808">
                  <c:v>0.92501138239144043</c:v>
                </c:pt>
                <c:pt idx="1809">
                  <c:v>0.92506829434864268</c:v>
                </c:pt>
                <c:pt idx="1810">
                  <c:v>0.92512520630584483</c:v>
                </c:pt>
                <c:pt idx="1811">
                  <c:v>0.92518211826304708</c:v>
                </c:pt>
                <c:pt idx="1812">
                  <c:v>0.92523903022024923</c:v>
                </c:pt>
                <c:pt idx="1813">
                  <c:v>0.92529594217745148</c:v>
                </c:pt>
                <c:pt idx="1814">
                  <c:v>0.92535285413465374</c:v>
                </c:pt>
                <c:pt idx="1815">
                  <c:v>0.92540976609185588</c:v>
                </c:pt>
                <c:pt idx="1816">
                  <c:v>0.92546667804905813</c:v>
                </c:pt>
                <c:pt idx="1817">
                  <c:v>0.92552359000626028</c:v>
                </c:pt>
                <c:pt idx="1818">
                  <c:v>0.92558050196346253</c:v>
                </c:pt>
                <c:pt idx="1819">
                  <c:v>0.92563741392066479</c:v>
                </c:pt>
                <c:pt idx="1820">
                  <c:v>0.92569432587786693</c:v>
                </c:pt>
                <c:pt idx="1821">
                  <c:v>0.92575123783506919</c:v>
                </c:pt>
                <c:pt idx="1822">
                  <c:v>0.92580814979227133</c:v>
                </c:pt>
                <c:pt idx="1823">
                  <c:v>0.92586506174947358</c:v>
                </c:pt>
                <c:pt idx="1824">
                  <c:v>0.92592197370667573</c:v>
                </c:pt>
                <c:pt idx="1825">
                  <c:v>0.92597888566387798</c:v>
                </c:pt>
                <c:pt idx="1826">
                  <c:v>0.92603579762108024</c:v>
                </c:pt>
                <c:pt idx="1827">
                  <c:v>0.92609270957828238</c:v>
                </c:pt>
                <c:pt idx="1828">
                  <c:v>0.92614962153548464</c:v>
                </c:pt>
                <c:pt idx="1829">
                  <c:v>0.92620653349268678</c:v>
                </c:pt>
                <c:pt idx="1830">
                  <c:v>0.92626344544988903</c:v>
                </c:pt>
                <c:pt idx="1831">
                  <c:v>0.92632035740709118</c:v>
                </c:pt>
                <c:pt idx="1832">
                  <c:v>0.92637726936429343</c:v>
                </c:pt>
                <c:pt idx="1833">
                  <c:v>0.92643418132149569</c:v>
                </c:pt>
                <c:pt idx="1834">
                  <c:v>0.92649109327869783</c:v>
                </c:pt>
                <c:pt idx="1835">
                  <c:v>0.92654800523590009</c:v>
                </c:pt>
                <c:pt idx="1836">
                  <c:v>0.92660491719310223</c:v>
                </c:pt>
                <c:pt idx="1837">
                  <c:v>0.92666182915030448</c:v>
                </c:pt>
                <c:pt idx="1838">
                  <c:v>0.92671874110750674</c:v>
                </c:pt>
                <c:pt idx="1839">
                  <c:v>0.92677565306470888</c:v>
                </c:pt>
                <c:pt idx="1840">
                  <c:v>0.92683256502191114</c:v>
                </c:pt>
                <c:pt idx="1841">
                  <c:v>0.92688947697911328</c:v>
                </c:pt>
                <c:pt idx="1842">
                  <c:v>0.92694638893631554</c:v>
                </c:pt>
                <c:pt idx="1843">
                  <c:v>0.92700330089351768</c:v>
                </c:pt>
                <c:pt idx="1844">
                  <c:v>0.92706021285071993</c:v>
                </c:pt>
                <c:pt idx="1845">
                  <c:v>0.92711712480792219</c:v>
                </c:pt>
                <c:pt idx="1846">
                  <c:v>0.92717403676512433</c:v>
                </c:pt>
                <c:pt idx="1847">
                  <c:v>0.92723094872232659</c:v>
                </c:pt>
                <c:pt idx="1848">
                  <c:v>0.92728786067952873</c:v>
                </c:pt>
                <c:pt idx="1849">
                  <c:v>0.92734477263673099</c:v>
                </c:pt>
                <c:pt idx="1850">
                  <c:v>0.92740168459393324</c:v>
                </c:pt>
                <c:pt idx="1851">
                  <c:v>0.92745859655113538</c:v>
                </c:pt>
                <c:pt idx="1852">
                  <c:v>0.92751550850833764</c:v>
                </c:pt>
                <c:pt idx="1853">
                  <c:v>0.92757242046553978</c:v>
                </c:pt>
                <c:pt idx="1854">
                  <c:v>0.92762933242274204</c:v>
                </c:pt>
                <c:pt idx="1855">
                  <c:v>0.92768624437994418</c:v>
                </c:pt>
                <c:pt idx="1856">
                  <c:v>0.92774315633714644</c:v>
                </c:pt>
                <c:pt idx="1857">
                  <c:v>0.92780006829434869</c:v>
                </c:pt>
                <c:pt idx="1858">
                  <c:v>0.92785698025155083</c:v>
                </c:pt>
                <c:pt idx="1859">
                  <c:v>0.92791389220875309</c:v>
                </c:pt>
                <c:pt idx="1860">
                  <c:v>0.92797080416595523</c:v>
                </c:pt>
                <c:pt idx="1861">
                  <c:v>0.92802771612315749</c:v>
                </c:pt>
                <c:pt idx="1862">
                  <c:v>0.92808462808035963</c:v>
                </c:pt>
                <c:pt idx="1863">
                  <c:v>0.92814154003756189</c:v>
                </c:pt>
                <c:pt idx="1864">
                  <c:v>0.92819845199476414</c:v>
                </c:pt>
                <c:pt idx="1865">
                  <c:v>0.92825536395196628</c:v>
                </c:pt>
                <c:pt idx="1866">
                  <c:v>0.92831227590916854</c:v>
                </c:pt>
                <c:pt idx="1867">
                  <c:v>0.92836918786637068</c:v>
                </c:pt>
                <c:pt idx="1868">
                  <c:v>0.92842609982357294</c:v>
                </c:pt>
                <c:pt idx="1869">
                  <c:v>0.92848301178077519</c:v>
                </c:pt>
                <c:pt idx="1870">
                  <c:v>0.92853992373797734</c:v>
                </c:pt>
                <c:pt idx="1871">
                  <c:v>0.92859683569517959</c:v>
                </c:pt>
                <c:pt idx="1872">
                  <c:v>0.92865374765238173</c:v>
                </c:pt>
                <c:pt idx="1873">
                  <c:v>0.92871065960958399</c:v>
                </c:pt>
                <c:pt idx="1874">
                  <c:v>0.92876757156678613</c:v>
                </c:pt>
                <c:pt idx="1875">
                  <c:v>0.92882448352398839</c:v>
                </c:pt>
                <c:pt idx="1876">
                  <c:v>0.92888139548119064</c:v>
                </c:pt>
                <c:pt idx="1877">
                  <c:v>0.92893830743839279</c:v>
                </c:pt>
                <c:pt idx="1878">
                  <c:v>0.92899521939559504</c:v>
                </c:pt>
                <c:pt idx="1879">
                  <c:v>0.92905213135279718</c:v>
                </c:pt>
                <c:pt idx="1880">
                  <c:v>0.92910904330999944</c:v>
                </c:pt>
                <c:pt idx="1881">
                  <c:v>0.92916595526720169</c:v>
                </c:pt>
                <c:pt idx="1882">
                  <c:v>0.92922286722440384</c:v>
                </c:pt>
                <c:pt idx="1883">
                  <c:v>0.92927977918160609</c:v>
                </c:pt>
                <c:pt idx="1884">
                  <c:v>0.92933669113880824</c:v>
                </c:pt>
                <c:pt idx="1885">
                  <c:v>0.92939360309601049</c:v>
                </c:pt>
                <c:pt idx="1886">
                  <c:v>0.92945051505321263</c:v>
                </c:pt>
                <c:pt idx="1887">
                  <c:v>0.92950742701041489</c:v>
                </c:pt>
                <c:pt idx="1888">
                  <c:v>0.92956433896761714</c:v>
                </c:pt>
                <c:pt idx="1889">
                  <c:v>0.92962125092481929</c:v>
                </c:pt>
                <c:pt idx="1890">
                  <c:v>0.92967816288202154</c:v>
                </c:pt>
                <c:pt idx="1891">
                  <c:v>0.92973507483922369</c:v>
                </c:pt>
                <c:pt idx="1892">
                  <c:v>0.92979198679642594</c:v>
                </c:pt>
                <c:pt idx="1893">
                  <c:v>0.92984889875362808</c:v>
                </c:pt>
                <c:pt idx="1894">
                  <c:v>0.92990581071083034</c:v>
                </c:pt>
                <c:pt idx="1895">
                  <c:v>0.92996272266803259</c:v>
                </c:pt>
                <c:pt idx="1896">
                  <c:v>0.93001963462523474</c:v>
                </c:pt>
                <c:pt idx="1897">
                  <c:v>0.93007654658243699</c:v>
                </c:pt>
                <c:pt idx="1898">
                  <c:v>0.93013345853963914</c:v>
                </c:pt>
                <c:pt idx="1899">
                  <c:v>0.93019037049684139</c:v>
                </c:pt>
                <c:pt idx="1900">
                  <c:v>0.93024728245404364</c:v>
                </c:pt>
                <c:pt idx="1901">
                  <c:v>0.93030419441124579</c:v>
                </c:pt>
                <c:pt idx="1902">
                  <c:v>0.93036110636844804</c:v>
                </c:pt>
                <c:pt idx="1903">
                  <c:v>0.93041801832565019</c:v>
                </c:pt>
                <c:pt idx="1904">
                  <c:v>0.93047493028285244</c:v>
                </c:pt>
                <c:pt idx="1905">
                  <c:v>0.93053184224005459</c:v>
                </c:pt>
                <c:pt idx="1906">
                  <c:v>0.93058875419725684</c:v>
                </c:pt>
                <c:pt idx="1907">
                  <c:v>0.93064566615445909</c:v>
                </c:pt>
                <c:pt idx="1908">
                  <c:v>0.93070257811166124</c:v>
                </c:pt>
                <c:pt idx="1909">
                  <c:v>0.93075949006886349</c:v>
                </c:pt>
                <c:pt idx="1910">
                  <c:v>0.93081640202606564</c:v>
                </c:pt>
                <c:pt idx="1911">
                  <c:v>0.93087331398326789</c:v>
                </c:pt>
                <c:pt idx="1912">
                  <c:v>0.93093022594047015</c:v>
                </c:pt>
                <c:pt idx="1913">
                  <c:v>0.93098713789767229</c:v>
                </c:pt>
                <c:pt idx="1914">
                  <c:v>0.93104404985487454</c:v>
                </c:pt>
                <c:pt idx="1915">
                  <c:v>0.93110096181207669</c:v>
                </c:pt>
                <c:pt idx="1916">
                  <c:v>0.93115787376927894</c:v>
                </c:pt>
                <c:pt idx="1917">
                  <c:v>0.93121478572648109</c:v>
                </c:pt>
                <c:pt idx="1918">
                  <c:v>0.93127169768368334</c:v>
                </c:pt>
                <c:pt idx="1919">
                  <c:v>0.9313286096408856</c:v>
                </c:pt>
                <c:pt idx="1920">
                  <c:v>0.93138552159808774</c:v>
                </c:pt>
                <c:pt idx="1921">
                  <c:v>0.93144243355528999</c:v>
                </c:pt>
                <c:pt idx="1922">
                  <c:v>0.93149934551249214</c:v>
                </c:pt>
                <c:pt idx="1923">
                  <c:v>0.93155625746969439</c:v>
                </c:pt>
                <c:pt idx="1924">
                  <c:v>0.93161316942689654</c:v>
                </c:pt>
                <c:pt idx="1925">
                  <c:v>0.93167008138409879</c:v>
                </c:pt>
                <c:pt idx="1926">
                  <c:v>0.93172699334130105</c:v>
                </c:pt>
                <c:pt idx="1927">
                  <c:v>0.93178390529850319</c:v>
                </c:pt>
                <c:pt idx="1928">
                  <c:v>0.93184081725570544</c:v>
                </c:pt>
                <c:pt idx="1929">
                  <c:v>0.93189772921290759</c:v>
                </c:pt>
                <c:pt idx="1930">
                  <c:v>0.93195464117010984</c:v>
                </c:pt>
                <c:pt idx="1931">
                  <c:v>0.9320115531273121</c:v>
                </c:pt>
                <c:pt idx="1932">
                  <c:v>0.93206846508451424</c:v>
                </c:pt>
                <c:pt idx="1933">
                  <c:v>0.9321253770417165</c:v>
                </c:pt>
                <c:pt idx="1934">
                  <c:v>0.93218228899891864</c:v>
                </c:pt>
                <c:pt idx="1935">
                  <c:v>0.93223920095612089</c:v>
                </c:pt>
                <c:pt idx="1936">
                  <c:v>0.93229611291332304</c:v>
                </c:pt>
                <c:pt idx="1937">
                  <c:v>0.93235302487052529</c:v>
                </c:pt>
                <c:pt idx="1938">
                  <c:v>0.93240993682772755</c:v>
                </c:pt>
                <c:pt idx="1939">
                  <c:v>0.93246684878492969</c:v>
                </c:pt>
                <c:pt idx="1940">
                  <c:v>0.93252376074213195</c:v>
                </c:pt>
                <c:pt idx="1941">
                  <c:v>0.93258067269933409</c:v>
                </c:pt>
                <c:pt idx="1942">
                  <c:v>0.93263758465653634</c:v>
                </c:pt>
                <c:pt idx="1943">
                  <c:v>0.9326944966137386</c:v>
                </c:pt>
                <c:pt idx="1944">
                  <c:v>0.93275140857094074</c:v>
                </c:pt>
                <c:pt idx="1945">
                  <c:v>0.932808320528143</c:v>
                </c:pt>
                <c:pt idx="1946">
                  <c:v>0.93286523248534514</c:v>
                </c:pt>
                <c:pt idx="1947">
                  <c:v>0.9329221444425474</c:v>
                </c:pt>
                <c:pt idx="1948">
                  <c:v>0.93297905639974954</c:v>
                </c:pt>
                <c:pt idx="1949">
                  <c:v>0.93303596835695179</c:v>
                </c:pt>
                <c:pt idx="1950">
                  <c:v>0.93309288031415405</c:v>
                </c:pt>
                <c:pt idx="1951">
                  <c:v>0.93314979227135619</c:v>
                </c:pt>
                <c:pt idx="1952">
                  <c:v>0.93320670422855845</c:v>
                </c:pt>
                <c:pt idx="1953">
                  <c:v>0.93326361618576059</c:v>
                </c:pt>
                <c:pt idx="1954">
                  <c:v>0.93331341414831259</c:v>
                </c:pt>
                <c:pt idx="1955">
                  <c:v>0.93336321211086448</c:v>
                </c:pt>
                <c:pt idx="1956">
                  <c:v>0.93341301007341637</c:v>
                </c:pt>
                <c:pt idx="1957">
                  <c:v>0.93346280803596837</c:v>
                </c:pt>
                <c:pt idx="1958">
                  <c:v>0.93351260599852026</c:v>
                </c:pt>
                <c:pt idx="1959">
                  <c:v>0.93356240396107226</c:v>
                </c:pt>
                <c:pt idx="1960">
                  <c:v>0.93361220192362415</c:v>
                </c:pt>
                <c:pt idx="1961">
                  <c:v>0.93366199988617604</c:v>
                </c:pt>
                <c:pt idx="1962">
                  <c:v>0.93371179784872804</c:v>
                </c:pt>
                <c:pt idx="1963">
                  <c:v>0.93376159581127993</c:v>
                </c:pt>
                <c:pt idx="1964">
                  <c:v>0.93381139377383193</c:v>
                </c:pt>
                <c:pt idx="1965">
                  <c:v>0.93386119173638382</c:v>
                </c:pt>
                <c:pt idx="1966">
                  <c:v>0.93391098969893571</c:v>
                </c:pt>
                <c:pt idx="1967">
                  <c:v>0.93396078766148771</c:v>
                </c:pt>
                <c:pt idx="1968">
                  <c:v>0.9340105856240396</c:v>
                </c:pt>
                <c:pt idx="1969">
                  <c:v>0.93406038358659149</c:v>
                </c:pt>
                <c:pt idx="1970">
                  <c:v>0.93411018154914349</c:v>
                </c:pt>
                <c:pt idx="1971">
                  <c:v>0.93415997951169538</c:v>
                </c:pt>
                <c:pt idx="1972">
                  <c:v>0.93420977747424738</c:v>
                </c:pt>
                <c:pt idx="1973">
                  <c:v>0.93425957543679927</c:v>
                </c:pt>
                <c:pt idx="1974">
                  <c:v>0.93430937339935116</c:v>
                </c:pt>
                <c:pt idx="1975">
                  <c:v>0.93435917136190316</c:v>
                </c:pt>
                <c:pt idx="1976">
                  <c:v>0.93440896932445505</c:v>
                </c:pt>
                <c:pt idx="1977">
                  <c:v>0.93445876728700705</c:v>
                </c:pt>
                <c:pt idx="1978">
                  <c:v>0.93450856524955894</c:v>
                </c:pt>
                <c:pt idx="1979">
                  <c:v>0.93455836321211083</c:v>
                </c:pt>
                <c:pt idx="1980">
                  <c:v>0.93460816117466283</c:v>
                </c:pt>
                <c:pt idx="1981">
                  <c:v>0.93465795913721472</c:v>
                </c:pt>
                <c:pt idx="1982">
                  <c:v>0.93470775709976661</c:v>
                </c:pt>
                <c:pt idx="1983">
                  <c:v>0.93475755506231861</c:v>
                </c:pt>
                <c:pt idx="1984">
                  <c:v>0.9348073530248705</c:v>
                </c:pt>
                <c:pt idx="1985">
                  <c:v>0.9348571509874225</c:v>
                </c:pt>
                <c:pt idx="1986">
                  <c:v>0.93490694894997439</c:v>
                </c:pt>
                <c:pt idx="1987">
                  <c:v>0.93495674691252628</c:v>
                </c:pt>
                <c:pt idx="1988">
                  <c:v>0.93500654487507828</c:v>
                </c:pt>
                <c:pt idx="1989">
                  <c:v>0.93505634283763017</c:v>
                </c:pt>
                <c:pt idx="1990">
                  <c:v>0.93510614080018217</c:v>
                </c:pt>
                <c:pt idx="1991">
                  <c:v>0.93515593876273406</c:v>
                </c:pt>
                <c:pt idx="1992">
                  <c:v>0.93520573672528595</c:v>
                </c:pt>
                <c:pt idx="1993">
                  <c:v>0.93525553468783795</c:v>
                </c:pt>
                <c:pt idx="1994">
                  <c:v>0.93530533265038984</c:v>
                </c:pt>
                <c:pt idx="1995">
                  <c:v>0.93535513061294173</c:v>
                </c:pt>
                <c:pt idx="1996">
                  <c:v>0.93540492857549373</c:v>
                </c:pt>
                <c:pt idx="1997">
                  <c:v>0.93545472653804562</c:v>
                </c:pt>
                <c:pt idx="1998">
                  <c:v>0.93550452450059762</c:v>
                </c:pt>
                <c:pt idx="1999">
                  <c:v>0.93555432246314951</c:v>
                </c:pt>
                <c:pt idx="2000">
                  <c:v>0.9356041204257014</c:v>
                </c:pt>
                <c:pt idx="2001">
                  <c:v>0.9356539183882534</c:v>
                </c:pt>
                <c:pt idx="2002">
                  <c:v>0.93570371635080529</c:v>
                </c:pt>
                <c:pt idx="2003">
                  <c:v>0.93575351431335718</c:v>
                </c:pt>
                <c:pt idx="2004">
                  <c:v>0.93580331227590918</c:v>
                </c:pt>
                <c:pt idx="2005">
                  <c:v>0.93585311023846107</c:v>
                </c:pt>
                <c:pt idx="2006">
                  <c:v>0.93590290820101307</c:v>
                </c:pt>
                <c:pt idx="2007">
                  <c:v>0.93595270616356496</c:v>
                </c:pt>
                <c:pt idx="2008">
                  <c:v>0.93600250412611685</c:v>
                </c:pt>
                <c:pt idx="2009">
                  <c:v>0.93605230208866885</c:v>
                </c:pt>
                <c:pt idx="2010">
                  <c:v>0.93610210005122074</c:v>
                </c:pt>
                <c:pt idx="2011">
                  <c:v>0.93615189801377274</c:v>
                </c:pt>
                <c:pt idx="2012">
                  <c:v>0.93620169597632463</c:v>
                </c:pt>
                <c:pt idx="2013">
                  <c:v>0.93625149393887652</c:v>
                </c:pt>
                <c:pt idx="2014">
                  <c:v>0.93630129190142852</c:v>
                </c:pt>
                <c:pt idx="2015">
                  <c:v>0.93635108986398041</c:v>
                </c:pt>
                <c:pt idx="2016">
                  <c:v>0.9364008878265323</c:v>
                </c:pt>
                <c:pt idx="2017">
                  <c:v>0.9364506857890843</c:v>
                </c:pt>
                <c:pt idx="2018">
                  <c:v>0.93650048375163619</c:v>
                </c:pt>
                <c:pt idx="2019">
                  <c:v>0.93655028171418819</c:v>
                </c:pt>
                <c:pt idx="2020">
                  <c:v>0.93660007967674008</c:v>
                </c:pt>
                <c:pt idx="2021">
                  <c:v>0.93664987763929197</c:v>
                </c:pt>
                <c:pt idx="2022">
                  <c:v>0.93669967560184397</c:v>
                </c:pt>
                <c:pt idx="2023">
                  <c:v>0.93674947356439586</c:v>
                </c:pt>
                <c:pt idx="2024">
                  <c:v>0.93679927152694786</c:v>
                </c:pt>
                <c:pt idx="2025">
                  <c:v>0.93684906948949975</c:v>
                </c:pt>
                <c:pt idx="2026">
                  <c:v>0.93689886745205164</c:v>
                </c:pt>
                <c:pt idx="2027">
                  <c:v>0.93694866541460364</c:v>
                </c:pt>
                <c:pt idx="2028">
                  <c:v>0.93699846337715553</c:v>
                </c:pt>
                <c:pt idx="2029">
                  <c:v>0.93704826133970742</c:v>
                </c:pt>
                <c:pt idx="2030">
                  <c:v>0.93709805930225942</c:v>
                </c:pt>
                <c:pt idx="2031">
                  <c:v>0.93714785726481131</c:v>
                </c:pt>
                <c:pt idx="2032">
                  <c:v>0.93719765522736331</c:v>
                </c:pt>
                <c:pt idx="2033">
                  <c:v>0.9372474531899152</c:v>
                </c:pt>
                <c:pt idx="2034">
                  <c:v>0.93729725115246709</c:v>
                </c:pt>
                <c:pt idx="2035">
                  <c:v>0.93734704911501909</c:v>
                </c:pt>
                <c:pt idx="2036">
                  <c:v>0.93739684707757098</c:v>
                </c:pt>
                <c:pt idx="2037">
                  <c:v>0.93744664504012298</c:v>
                </c:pt>
                <c:pt idx="2038">
                  <c:v>0.93749644300267487</c:v>
                </c:pt>
                <c:pt idx="2039">
                  <c:v>0.93754624096522676</c:v>
                </c:pt>
                <c:pt idx="2040">
                  <c:v>0.93759603892777876</c:v>
                </c:pt>
                <c:pt idx="2041">
                  <c:v>0.93764583689033065</c:v>
                </c:pt>
                <c:pt idx="2042">
                  <c:v>0.93769563485288254</c:v>
                </c:pt>
                <c:pt idx="2043">
                  <c:v>0.93774543281543454</c:v>
                </c:pt>
                <c:pt idx="2044">
                  <c:v>0.93779523077798643</c:v>
                </c:pt>
                <c:pt idx="2045">
                  <c:v>0.93784502874053843</c:v>
                </c:pt>
                <c:pt idx="2046">
                  <c:v>0.93789482670309032</c:v>
                </c:pt>
                <c:pt idx="2047">
                  <c:v>0.93794462466564221</c:v>
                </c:pt>
                <c:pt idx="2048">
                  <c:v>0.93799442262819421</c:v>
                </c:pt>
                <c:pt idx="2049">
                  <c:v>0.9380442205907461</c:v>
                </c:pt>
                <c:pt idx="2050">
                  <c:v>0.93809401855329799</c:v>
                </c:pt>
                <c:pt idx="2051">
                  <c:v>0.93814381651584999</c:v>
                </c:pt>
                <c:pt idx="2052">
                  <c:v>0.93819361447840188</c:v>
                </c:pt>
                <c:pt idx="2053">
                  <c:v>0.93824341244095388</c:v>
                </c:pt>
                <c:pt idx="2054">
                  <c:v>0.93829321040350577</c:v>
                </c:pt>
                <c:pt idx="2055">
                  <c:v>0.93834300836605766</c:v>
                </c:pt>
                <c:pt idx="2056">
                  <c:v>0.93839280632860966</c:v>
                </c:pt>
                <c:pt idx="2057">
                  <c:v>0.93844260429116155</c:v>
                </c:pt>
                <c:pt idx="2058">
                  <c:v>0.93849240225371355</c:v>
                </c:pt>
                <c:pt idx="2059">
                  <c:v>0.93854220021626544</c:v>
                </c:pt>
                <c:pt idx="2060">
                  <c:v>0.93859199817881733</c:v>
                </c:pt>
                <c:pt idx="2061">
                  <c:v>0.93864179614136933</c:v>
                </c:pt>
                <c:pt idx="2062">
                  <c:v>0.93869159410392122</c:v>
                </c:pt>
                <c:pt idx="2063">
                  <c:v>0.93874139206647311</c:v>
                </c:pt>
                <c:pt idx="2064">
                  <c:v>0.93879119002902511</c:v>
                </c:pt>
                <c:pt idx="2065">
                  <c:v>0.938840987991577</c:v>
                </c:pt>
                <c:pt idx="2066">
                  <c:v>0.938890785954129</c:v>
                </c:pt>
                <c:pt idx="2067">
                  <c:v>0.93894058391668089</c:v>
                </c:pt>
                <c:pt idx="2068">
                  <c:v>0.93899038187923278</c:v>
                </c:pt>
                <c:pt idx="2069">
                  <c:v>0.93904017984178478</c:v>
                </c:pt>
                <c:pt idx="2070">
                  <c:v>0.93908997780433667</c:v>
                </c:pt>
                <c:pt idx="2071">
                  <c:v>0.93913977576688867</c:v>
                </c:pt>
                <c:pt idx="2072">
                  <c:v>0.93918957372944056</c:v>
                </c:pt>
                <c:pt idx="2073">
                  <c:v>0.93923937169199245</c:v>
                </c:pt>
                <c:pt idx="2074">
                  <c:v>0.93928916965454445</c:v>
                </c:pt>
                <c:pt idx="2075">
                  <c:v>0.93933896761709634</c:v>
                </c:pt>
                <c:pt idx="2076">
                  <c:v>0.93938876557964823</c:v>
                </c:pt>
                <c:pt idx="2077">
                  <c:v>0.93943856354220023</c:v>
                </c:pt>
                <c:pt idx="2078">
                  <c:v>0.93948836150475212</c:v>
                </c:pt>
                <c:pt idx="2079">
                  <c:v>0.93953815946730412</c:v>
                </c:pt>
                <c:pt idx="2080">
                  <c:v>0.93958795742985601</c:v>
                </c:pt>
                <c:pt idx="2081">
                  <c:v>0.9396377553924079</c:v>
                </c:pt>
                <c:pt idx="2082">
                  <c:v>0.9396875533549599</c:v>
                </c:pt>
                <c:pt idx="2083">
                  <c:v>0.93973735131751179</c:v>
                </c:pt>
                <c:pt idx="2084">
                  <c:v>0.93978714928006379</c:v>
                </c:pt>
                <c:pt idx="2085">
                  <c:v>0.93983694724261568</c:v>
                </c:pt>
                <c:pt idx="2086">
                  <c:v>0.93988674520516757</c:v>
                </c:pt>
                <c:pt idx="2087">
                  <c:v>0.93993654316771957</c:v>
                </c:pt>
                <c:pt idx="2088">
                  <c:v>0.93998634113027146</c:v>
                </c:pt>
                <c:pt idx="2089">
                  <c:v>0.94003613909282335</c:v>
                </c:pt>
                <c:pt idx="2090">
                  <c:v>0.94008593705537535</c:v>
                </c:pt>
                <c:pt idx="2091">
                  <c:v>0.94013573501792724</c:v>
                </c:pt>
                <c:pt idx="2092">
                  <c:v>0.94018553298047924</c:v>
                </c:pt>
                <c:pt idx="2093">
                  <c:v>0.94023533094303113</c:v>
                </c:pt>
                <c:pt idx="2094">
                  <c:v>0.94028512890558302</c:v>
                </c:pt>
                <c:pt idx="2095">
                  <c:v>0.94033492686813502</c:v>
                </c:pt>
                <c:pt idx="2096">
                  <c:v>0.94038472483068691</c:v>
                </c:pt>
                <c:pt idx="2097">
                  <c:v>0.94043452279323891</c:v>
                </c:pt>
                <c:pt idx="2098">
                  <c:v>0.9404843207557908</c:v>
                </c:pt>
                <c:pt idx="2099">
                  <c:v>0.94053411871834269</c:v>
                </c:pt>
                <c:pt idx="2100">
                  <c:v>0.94058391668089469</c:v>
                </c:pt>
                <c:pt idx="2101">
                  <c:v>0.94063371464344658</c:v>
                </c:pt>
                <c:pt idx="2102">
                  <c:v>0.94068351260599847</c:v>
                </c:pt>
                <c:pt idx="2103">
                  <c:v>0.94073331056855047</c:v>
                </c:pt>
                <c:pt idx="2104">
                  <c:v>0.94078310853110236</c:v>
                </c:pt>
                <c:pt idx="2105">
                  <c:v>0.94083290649365436</c:v>
                </c:pt>
                <c:pt idx="2106">
                  <c:v>0.94088270445620625</c:v>
                </c:pt>
                <c:pt idx="2107">
                  <c:v>0.94093250241875814</c:v>
                </c:pt>
                <c:pt idx="2108">
                  <c:v>0.94098230038131014</c:v>
                </c:pt>
                <c:pt idx="2109">
                  <c:v>0.94103209834386203</c:v>
                </c:pt>
                <c:pt idx="2110">
                  <c:v>0.94108189630641392</c:v>
                </c:pt>
                <c:pt idx="2111">
                  <c:v>0.94113169426896592</c:v>
                </c:pt>
                <c:pt idx="2112">
                  <c:v>0.94118149223151781</c:v>
                </c:pt>
                <c:pt idx="2113">
                  <c:v>0.94123129019406981</c:v>
                </c:pt>
                <c:pt idx="2114">
                  <c:v>0.9412810881566217</c:v>
                </c:pt>
                <c:pt idx="2115">
                  <c:v>0.94133088611917359</c:v>
                </c:pt>
                <c:pt idx="2116">
                  <c:v>0.94138068408172559</c:v>
                </c:pt>
                <c:pt idx="2117">
                  <c:v>0.94143048204427748</c:v>
                </c:pt>
                <c:pt idx="2118">
                  <c:v>0.94148028000682948</c:v>
                </c:pt>
                <c:pt idx="2119">
                  <c:v>0.94153007796938137</c:v>
                </c:pt>
                <c:pt idx="2120">
                  <c:v>0.94157987593193326</c:v>
                </c:pt>
                <c:pt idx="2121">
                  <c:v>0.94162967389448526</c:v>
                </c:pt>
                <c:pt idx="2122">
                  <c:v>0.94167947185703715</c:v>
                </c:pt>
                <c:pt idx="2123">
                  <c:v>0.94172926981958904</c:v>
                </c:pt>
                <c:pt idx="2124">
                  <c:v>0.94177906778214104</c:v>
                </c:pt>
                <c:pt idx="2125">
                  <c:v>0.94182886574469293</c:v>
                </c:pt>
                <c:pt idx="2126">
                  <c:v>0.94187866370724493</c:v>
                </c:pt>
                <c:pt idx="2127">
                  <c:v>0.94192846166979682</c:v>
                </c:pt>
                <c:pt idx="2128">
                  <c:v>0.94197825963234871</c:v>
                </c:pt>
                <c:pt idx="2129">
                  <c:v>0.94202805759490071</c:v>
                </c:pt>
                <c:pt idx="2130">
                  <c:v>0.9420778555574526</c:v>
                </c:pt>
                <c:pt idx="2131">
                  <c:v>0.9421276535200046</c:v>
                </c:pt>
                <c:pt idx="2132">
                  <c:v>0.94217745148255649</c:v>
                </c:pt>
                <c:pt idx="2133">
                  <c:v>0.94222724944510838</c:v>
                </c:pt>
                <c:pt idx="2134">
                  <c:v>0.94227704740766038</c:v>
                </c:pt>
                <c:pt idx="2135">
                  <c:v>0.94232684537021227</c:v>
                </c:pt>
                <c:pt idx="2136">
                  <c:v>0.94237664333276416</c:v>
                </c:pt>
                <c:pt idx="2137">
                  <c:v>0.94242644129531616</c:v>
                </c:pt>
                <c:pt idx="2138">
                  <c:v>0.94247623925786805</c:v>
                </c:pt>
                <c:pt idx="2139">
                  <c:v>0.94252603722042005</c:v>
                </c:pt>
                <c:pt idx="2140">
                  <c:v>0.94257583518297194</c:v>
                </c:pt>
                <c:pt idx="2141">
                  <c:v>0.94262563314552383</c:v>
                </c:pt>
                <c:pt idx="2142">
                  <c:v>0.94267543110807583</c:v>
                </c:pt>
                <c:pt idx="2143">
                  <c:v>0.94272522907062772</c:v>
                </c:pt>
                <c:pt idx="2144">
                  <c:v>0.94277502703317972</c:v>
                </c:pt>
                <c:pt idx="2145">
                  <c:v>0.94282482499573161</c:v>
                </c:pt>
                <c:pt idx="2146">
                  <c:v>0.9428746229582835</c:v>
                </c:pt>
                <c:pt idx="2147">
                  <c:v>0.9429244209208355</c:v>
                </c:pt>
                <c:pt idx="2148">
                  <c:v>0.94297421888338739</c:v>
                </c:pt>
                <c:pt idx="2149">
                  <c:v>0.94302401684593928</c:v>
                </c:pt>
                <c:pt idx="2150">
                  <c:v>0.94307381480849128</c:v>
                </c:pt>
                <c:pt idx="2151">
                  <c:v>0.94312361277104317</c:v>
                </c:pt>
                <c:pt idx="2152">
                  <c:v>0.94317341073359517</c:v>
                </c:pt>
                <c:pt idx="2153">
                  <c:v>0.94322320869614706</c:v>
                </c:pt>
                <c:pt idx="2154">
                  <c:v>0.94327300665869895</c:v>
                </c:pt>
                <c:pt idx="2155">
                  <c:v>0.94332280462125095</c:v>
                </c:pt>
                <c:pt idx="2156">
                  <c:v>0.94337260258380284</c:v>
                </c:pt>
                <c:pt idx="2157">
                  <c:v>0.94342240054635484</c:v>
                </c:pt>
                <c:pt idx="2158">
                  <c:v>0.94347219850890673</c:v>
                </c:pt>
                <c:pt idx="2159">
                  <c:v>0.94352199647145862</c:v>
                </c:pt>
                <c:pt idx="2160">
                  <c:v>0.94357179443401062</c:v>
                </c:pt>
                <c:pt idx="2161">
                  <c:v>0.94362159239656251</c:v>
                </c:pt>
                <c:pt idx="2162">
                  <c:v>0.9436713903591144</c:v>
                </c:pt>
                <c:pt idx="2163">
                  <c:v>0.9437211883216664</c:v>
                </c:pt>
                <c:pt idx="2164">
                  <c:v>0.94377098628421829</c:v>
                </c:pt>
                <c:pt idx="2165">
                  <c:v>0.94381367025211993</c:v>
                </c:pt>
                <c:pt idx="2166">
                  <c:v>0.94385635422002168</c:v>
                </c:pt>
                <c:pt idx="2167">
                  <c:v>0.94389903818792331</c:v>
                </c:pt>
                <c:pt idx="2168">
                  <c:v>0.94394172215582495</c:v>
                </c:pt>
                <c:pt idx="2169">
                  <c:v>0.94398440612372658</c:v>
                </c:pt>
                <c:pt idx="2170">
                  <c:v>0.94402709009162822</c:v>
                </c:pt>
                <c:pt idx="2171">
                  <c:v>0.94406977405952985</c:v>
                </c:pt>
                <c:pt idx="2172">
                  <c:v>0.9441124580274316</c:v>
                </c:pt>
                <c:pt idx="2173">
                  <c:v>0.94415514199533324</c:v>
                </c:pt>
                <c:pt idx="2174">
                  <c:v>0.94419782596323487</c:v>
                </c:pt>
                <c:pt idx="2175">
                  <c:v>0.94424050993113651</c:v>
                </c:pt>
                <c:pt idx="2176">
                  <c:v>0.94428319389903814</c:v>
                </c:pt>
                <c:pt idx="2177">
                  <c:v>0.94432587786693989</c:v>
                </c:pt>
                <c:pt idx="2178">
                  <c:v>0.94436856183484152</c:v>
                </c:pt>
                <c:pt idx="2179">
                  <c:v>0.94441124580274316</c:v>
                </c:pt>
                <c:pt idx="2180">
                  <c:v>0.9444539297706448</c:v>
                </c:pt>
                <c:pt idx="2181">
                  <c:v>0.94449661373854643</c:v>
                </c:pt>
                <c:pt idx="2182">
                  <c:v>0.94453929770644818</c:v>
                </c:pt>
                <c:pt idx="2183">
                  <c:v>0.94458198167434981</c:v>
                </c:pt>
                <c:pt idx="2184">
                  <c:v>0.94462466564225145</c:v>
                </c:pt>
                <c:pt idx="2185">
                  <c:v>0.94466734961015308</c:v>
                </c:pt>
                <c:pt idx="2186">
                  <c:v>0.94471003357805472</c:v>
                </c:pt>
                <c:pt idx="2187">
                  <c:v>0.94475271754595636</c:v>
                </c:pt>
                <c:pt idx="2188">
                  <c:v>0.9447954015138581</c:v>
                </c:pt>
                <c:pt idx="2189">
                  <c:v>0.94483808548175974</c:v>
                </c:pt>
                <c:pt idx="2190">
                  <c:v>0.94488076944966137</c:v>
                </c:pt>
                <c:pt idx="2191">
                  <c:v>0.94492345341756301</c:v>
                </c:pt>
                <c:pt idx="2192">
                  <c:v>0.94496613738546464</c:v>
                </c:pt>
                <c:pt idx="2193">
                  <c:v>0.94500882135336639</c:v>
                </c:pt>
                <c:pt idx="2194">
                  <c:v>0.94505150532126803</c:v>
                </c:pt>
                <c:pt idx="2195">
                  <c:v>0.94509418928916966</c:v>
                </c:pt>
                <c:pt idx="2196">
                  <c:v>0.9451368732570713</c:v>
                </c:pt>
                <c:pt idx="2197">
                  <c:v>0.94517955722497293</c:v>
                </c:pt>
                <c:pt idx="2198">
                  <c:v>0.94522224119287457</c:v>
                </c:pt>
                <c:pt idx="2199">
                  <c:v>0.94526492516077631</c:v>
                </c:pt>
                <c:pt idx="2200">
                  <c:v>0.94530760912867795</c:v>
                </c:pt>
                <c:pt idx="2201">
                  <c:v>0.94535029309657959</c:v>
                </c:pt>
                <c:pt idx="2202">
                  <c:v>0.94539297706448122</c:v>
                </c:pt>
                <c:pt idx="2203">
                  <c:v>0.94543566103238286</c:v>
                </c:pt>
                <c:pt idx="2204">
                  <c:v>0.9454783450002846</c:v>
                </c:pt>
                <c:pt idx="2205">
                  <c:v>0.94552102896818624</c:v>
                </c:pt>
                <c:pt idx="2206">
                  <c:v>0.94556371293608787</c:v>
                </c:pt>
                <c:pt idx="2207">
                  <c:v>0.94560639690398951</c:v>
                </c:pt>
                <c:pt idx="2208">
                  <c:v>0.94564908087189115</c:v>
                </c:pt>
                <c:pt idx="2209">
                  <c:v>0.94569176483979289</c:v>
                </c:pt>
                <c:pt idx="2210">
                  <c:v>0.94573444880769453</c:v>
                </c:pt>
                <c:pt idx="2211">
                  <c:v>0.94577713277559616</c:v>
                </c:pt>
                <c:pt idx="2212">
                  <c:v>0.9458198167434978</c:v>
                </c:pt>
                <c:pt idx="2213">
                  <c:v>0.94586250071139943</c:v>
                </c:pt>
                <c:pt idx="2214">
                  <c:v>0.94590518467930107</c:v>
                </c:pt>
                <c:pt idx="2215">
                  <c:v>0.94594786864720282</c:v>
                </c:pt>
                <c:pt idx="2216">
                  <c:v>0.94599055261510445</c:v>
                </c:pt>
                <c:pt idx="2217">
                  <c:v>0.94603323658300609</c:v>
                </c:pt>
                <c:pt idx="2218">
                  <c:v>0.94607592055090772</c:v>
                </c:pt>
                <c:pt idx="2219">
                  <c:v>0.94611860451880936</c:v>
                </c:pt>
                <c:pt idx="2220">
                  <c:v>0.94616128848671111</c:v>
                </c:pt>
                <c:pt idx="2221">
                  <c:v>0.94620397245461274</c:v>
                </c:pt>
                <c:pt idx="2222">
                  <c:v>0.94624665642251438</c:v>
                </c:pt>
                <c:pt idx="2223">
                  <c:v>0.94628934039041601</c:v>
                </c:pt>
                <c:pt idx="2224">
                  <c:v>0.94633202435831765</c:v>
                </c:pt>
                <c:pt idx="2225">
                  <c:v>0.94637470832621939</c:v>
                </c:pt>
                <c:pt idx="2226">
                  <c:v>0.94641739229412103</c:v>
                </c:pt>
                <c:pt idx="2227">
                  <c:v>0.94646007626202266</c:v>
                </c:pt>
                <c:pt idx="2228">
                  <c:v>0.9465027602299243</c:v>
                </c:pt>
                <c:pt idx="2229">
                  <c:v>0.94654544419782594</c:v>
                </c:pt>
                <c:pt idx="2230">
                  <c:v>0.94658812816572757</c:v>
                </c:pt>
                <c:pt idx="2231">
                  <c:v>0.94663081213362932</c:v>
                </c:pt>
                <c:pt idx="2232">
                  <c:v>0.94667349610153095</c:v>
                </c:pt>
                <c:pt idx="2233">
                  <c:v>0.94671618006943259</c:v>
                </c:pt>
                <c:pt idx="2234">
                  <c:v>0.94675886403733422</c:v>
                </c:pt>
                <c:pt idx="2235">
                  <c:v>0.94680154800523586</c:v>
                </c:pt>
                <c:pt idx="2236">
                  <c:v>0.94684423197313761</c:v>
                </c:pt>
                <c:pt idx="2237">
                  <c:v>0.94688691594103924</c:v>
                </c:pt>
                <c:pt idx="2238">
                  <c:v>0.94692959990894088</c:v>
                </c:pt>
                <c:pt idx="2239">
                  <c:v>0.94697228387684251</c:v>
                </c:pt>
                <c:pt idx="2240">
                  <c:v>0.94701496784474415</c:v>
                </c:pt>
                <c:pt idx="2241">
                  <c:v>0.94705765181264578</c:v>
                </c:pt>
                <c:pt idx="2242">
                  <c:v>0.94710033578054753</c:v>
                </c:pt>
                <c:pt idx="2243">
                  <c:v>0.94714301974844917</c:v>
                </c:pt>
                <c:pt idx="2244">
                  <c:v>0.9471857037163508</c:v>
                </c:pt>
                <c:pt idx="2245">
                  <c:v>0.94722838768425244</c:v>
                </c:pt>
                <c:pt idx="2246">
                  <c:v>0.94727107165215407</c:v>
                </c:pt>
                <c:pt idx="2247">
                  <c:v>0.94731375562005582</c:v>
                </c:pt>
                <c:pt idx="2248">
                  <c:v>0.94735643958795746</c:v>
                </c:pt>
                <c:pt idx="2249">
                  <c:v>0.94739912355585909</c:v>
                </c:pt>
                <c:pt idx="2250">
                  <c:v>0.94744180752376073</c:v>
                </c:pt>
                <c:pt idx="2251">
                  <c:v>0.94748449149166236</c:v>
                </c:pt>
                <c:pt idx="2252">
                  <c:v>0.94752717545956411</c:v>
                </c:pt>
                <c:pt idx="2253">
                  <c:v>0.94756985942746574</c:v>
                </c:pt>
                <c:pt idx="2254">
                  <c:v>0.94761254339536738</c:v>
                </c:pt>
                <c:pt idx="2255">
                  <c:v>0.94765522736326901</c:v>
                </c:pt>
                <c:pt idx="2256">
                  <c:v>0.94769791133117065</c:v>
                </c:pt>
                <c:pt idx="2257">
                  <c:v>0.94774059529907229</c:v>
                </c:pt>
                <c:pt idx="2258">
                  <c:v>0.94778327926697403</c:v>
                </c:pt>
                <c:pt idx="2259">
                  <c:v>0.94782596323487567</c:v>
                </c:pt>
                <c:pt idx="2260">
                  <c:v>0.9478686472027773</c:v>
                </c:pt>
                <c:pt idx="2261">
                  <c:v>0.94791133117067894</c:v>
                </c:pt>
                <c:pt idx="2262">
                  <c:v>0.94795401513858057</c:v>
                </c:pt>
                <c:pt idx="2263">
                  <c:v>0.94799669910648232</c:v>
                </c:pt>
                <c:pt idx="2264">
                  <c:v>0.94803938307438396</c:v>
                </c:pt>
                <c:pt idx="2265">
                  <c:v>0.94808206704228559</c:v>
                </c:pt>
                <c:pt idx="2266">
                  <c:v>0.94812475101018723</c:v>
                </c:pt>
                <c:pt idx="2267">
                  <c:v>0.94816743497808886</c:v>
                </c:pt>
                <c:pt idx="2268">
                  <c:v>0.9482101189459905</c:v>
                </c:pt>
                <c:pt idx="2269">
                  <c:v>0.94825280291389225</c:v>
                </c:pt>
                <c:pt idx="2270">
                  <c:v>0.94829548688179388</c:v>
                </c:pt>
                <c:pt idx="2271">
                  <c:v>0.94833817084969552</c:v>
                </c:pt>
                <c:pt idx="2272">
                  <c:v>0.94838085481759715</c:v>
                </c:pt>
                <c:pt idx="2273">
                  <c:v>0.94842353878549879</c:v>
                </c:pt>
                <c:pt idx="2274">
                  <c:v>0.94846622275340053</c:v>
                </c:pt>
                <c:pt idx="2275">
                  <c:v>0.94850890672130217</c:v>
                </c:pt>
                <c:pt idx="2276">
                  <c:v>0.94855159068920381</c:v>
                </c:pt>
                <c:pt idx="2277">
                  <c:v>0.94859427465710544</c:v>
                </c:pt>
                <c:pt idx="2278">
                  <c:v>0.94863695862500708</c:v>
                </c:pt>
                <c:pt idx="2279">
                  <c:v>0.94867964259290882</c:v>
                </c:pt>
                <c:pt idx="2280">
                  <c:v>0.94872232656081046</c:v>
                </c:pt>
                <c:pt idx="2281">
                  <c:v>0.94876501052871209</c:v>
                </c:pt>
                <c:pt idx="2282">
                  <c:v>0.94880769449661373</c:v>
                </c:pt>
                <c:pt idx="2283">
                  <c:v>0.94885037846451536</c:v>
                </c:pt>
                <c:pt idx="2284">
                  <c:v>0.948893062432417</c:v>
                </c:pt>
                <c:pt idx="2285">
                  <c:v>0.94893574640031875</c:v>
                </c:pt>
                <c:pt idx="2286">
                  <c:v>0.94897843036822038</c:v>
                </c:pt>
                <c:pt idx="2287">
                  <c:v>0.94902111433612202</c:v>
                </c:pt>
                <c:pt idx="2288">
                  <c:v>0.94906379830402365</c:v>
                </c:pt>
                <c:pt idx="2289">
                  <c:v>0.94910648227192529</c:v>
                </c:pt>
                <c:pt idx="2290">
                  <c:v>0.94914916623982704</c:v>
                </c:pt>
                <c:pt idx="2291">
                  <c:v>0.94919185020772867</c:v>
                </c:pt>
                <c:pt idx="2292">
                  <c:v>0.94923453417563031</c:v>
                </c:pt>
                <c:pt idx="2293">
                  <c:v>0.94927721814353194</c:v>
                </c:pt>
                <c:pt idx="2294">
                  <c:v>0.94931990211143358</c:v>
                </c:pt>
                <c:pt idx="2295">
                  <c:v>0.94936258607933521</c:v>
                </c:pt>
                <c:pt idx="2296">
                  <c:v>0.94940527004723696</c:v>
                </c:pt>
                <c:pt idx="2297">
                  <c:v>0.9494479540151386</c:v>
                </c:pt>
                <c:pt idx="2298">
                  <c:v>0.94949063798304023</c:v>
                </c:pt>
                <c:pt idx="2299">
                  <c:v>0.94953332195094187</c:v>
                </c:pt>
                <c:pt idx="2300">
                  <c:v>0.9495760059188435</c:v>
                </c:pt>
                <c:pt idx="2301">
                  <c:v>0.94961868988674525</c:v>
                </c:pt>
                <c:pt idx="2302">
                  <c:v>0.94966137385464688</c:v>
                </c:pt>
                <c:pt idx="2303">
                  <c:v>0.94970405782254852</c:v>
                </c:pt>
                <c:pt idx="2304">
                  <c:v>0.94974674179045016</c:v>
                </c:pt>
                <c:pt idx="2305">
                  <c:v>0.94978942575835179</c:v>
                </c:pt>
                <c:pt idx="2306">
                  <c:v>0.94983210972625354</c:v>
                </c:pt>
                <c:pt idx="2307">
                  <c:v>0.94987479369415517</c:v>
                </c:pt>
                <c:pt idx="2308">
                  <c:v>0.94991747766205681</c:v>
                </c:pt>
                <c:pt idx="2309">
                  <c:v>0.94996016162995844</c:v>
                </c:pt>
                <c:pt idx="2310">
                  <c:v>0.95000284559786008</c:v>
                </c:pt>
                <c:pt idx="2311">
                  <c:v>0.95004552956576171</c:v>
                </c:pt>
                <c:pt idx="2312">
                  <c:v>0.95008821353366346</c:v>
                </c:pt>
                <c:pt idx="2313">
                  <c:v>0.9501308975015651</c:v>
                </c:pt>
                <c:pt idx="2314">
                  <c:v>0.95017358146946673</c:v>
                </c:pt>
                <c:pt idx="2315">
                  <c:v>0.95021626543736837</c:v>
                </c:pt>
                <c:pt idx="2316">
                  <c:v>0.95025894940527</c:v>
                </c:pt>
                <c:pt idx="2317">
                  <c:v>0.95030163337317175</c:v>
                </c:pt>
                <c:pt idx="2318">
                  <c:v>0.95034431734107339</c:v>
                </c:pt>
                <c:pt idx="2319">
                  <c:v>0.95038700130897502</c:v>
                </c:pt>
                <c:pt idx="2320">
                  <c:v>0.95042968527687666</c:v>
                </c:pt>
                <c:pt idx="2321">
                  <c:v>0.95047236924477829</c:v>
                </c:pt>
                <c:pt idx="2322">
                  <c:v>0.95051505321268004</c:v>
                </c:pt>
                <c:pt idx="2323">
                  <c:v>0.95055773718058167</c:v>
                </c:pt>
                <c:pt idx="2324">
                  <c:v>0.95060042114848331</c:v>
                </c:pt>
                <c:pt idx="2325">
                  <c:v>0.95064310511638495</c:v>
                </c:pt>
                <c:pt idx="2326">
                  <c:v>0.95068578908428658</c:v>
                </c:pt>
                <c:pt idx="2327">
                  <c:v>0.95072847305218822</c:v>
                </c:pt>
                <c:pt idx="2328">
                  <c:v>0.95077115702008996</c:v>
                </c:pt>
                <c:pt idx="2329">
                  <c:v>0.9508138409879916</c:v>
                </c:pt>
                <c:pt idx="2330">
                  <c:v>0.95085652495589323</c:v>
                </c:pt>
                <c:pt idx="2331">
                  <c:v>0.95089920892379487</c:v>
                </c:pt>
                <c:pt idx="2332">
                  <c:v>0.95094189289169651</c:v>
                </c:pt>
                <c:pt idx="2333">
                  <c:v>0.95098457685959825</c:v>
                </c:pt>
                <c:pt idx="2334">
                  <c:v>0.95102726082749989</c:v>
                </c:pt>
                <c:pt idx="2335">
                  <c:v>0.95106994479540152</c:v>
                </c:pt>
                <c:pt idx="2336">
                  <c:v>0.95111262876330316</c:v>
                </c:pt>
                <c:pt idx="2337">
                  <c:v>0.95115531273120479</c:v>
                </c:pt>
                <c:pt idx="2338">
                  <c:v>0.95119799669910643</c:v>
                </c:pt>
                <c:pt idx="2339">
                  <c:v>0.95124068066700818</c:v>
                </c:pt>
                <c:pt idx="2340">
                  <c:v>0.95128336463490981</c:v>
                </c:pt>
                <c:pt idx="2341">
                  <c:v>0.95132604860281145</c:v>
                </c:pt>
                <c:pt idx="2342">
                  <c:v>0.95136873257071308</c:v>
                </c:pt>
                <c:pt idx="2343">
                  <c:v>0.95141141653861472</c:v>
                </c:pt>
                <c:pt idx="2344">
                  <c:v>0.95145410050651646</c:v>
                </c:pt>
                <c:pt idx="2345">
                  <c:v>0.9514967844744181</c:v>
                </c:pt>
                <c:pt idx="2346">
                  <c:v>0.95153946844231974</c:v>
                </c:pt>
                <c:pt idx="2347">
                  <c:v>0.95158215241022137</c:v>
                </c:pt>
                <c:pt idx="2348">
                  <c:v>0.95162483637812301</c:v>
                </c:pt>
                <c:pt idx="2349">
                  <c:v>0.95166752034602475</c:v>
                </c:pt>
                <c:pt idx="2350">
                  <c:v>0.95171020431392639</c:v>
                </c:pt>
                <c:pt idx="2351">
                  <c:v>0.95175288828182802</c:v>
                </c:pt>
                <c:pt idx="2352">
                  <c:v>0.95179557224972966</c:v>
                </c:pt>
                <c:pt idx="2353">
                  <c:v>0.9518382562176313</c:v>
                </c:pt>
                <c:pt idx="2354">
                  <c:v>0.95188094018553293</c:v>
                </c:pt>
                <c:pt idx="2355">
                  <c:v>0.95192362415343468</c:v>
                </c:pt>
                <c:pt idx="2356">
                  <c:v>0.95196630812133631</c:v>
                </c:pt>
                <c:pt idx="2357">
                  <c:v>0.95200899208923795</c:v>
                </c:pt>
                <c:pt idx="2358">
                  <c:v>0.95205167605713958</c:v>
                </c:pt>
                <c:pt idx="2359">
                  <c:v>0.95209436002504122</c:v>
                </c:pt>
                <c:pt idx="2360">
                  <c:v>0.95213704399294297</c:v>
                </c:pt>
                <c:pt idx="2361">
                  <c:v>0.9521797279608446</c:v>
                </c:pt>
                <c:pt idx="2362">
                  <c:v>0.95222241192874624</c:v>
                </c:pt>
                <c:pt idx="2363">
                  <c:v>0.95226509589664787</c:v>
                </c:pt>
                <c:pt idx="2364">
                  <c:v>0.95230777986454951</c:v>
                </c:pt>
                <c:pt idx="2365">
                  <c:v>0.95235046383245114</c:v>
                </c:pt>
                <c:pt idx="2366">
                  <c:v>0.95239314780035289</c:v>
                </c:pt>
                <c:pt idx="2367">
                  <c:v>0.95243583176825453</c:v>
                </c:pt>
                <c:pt idx="2368">
                  <c:v>0.95247851573615616</c:v>
                </c:pt>
                <c:pt idx="2369">
                  <c:v>0.9525211997040578</c:v>
                </c:pt>
                <c:pt idx="2370">
                  <c:v>0.95256388367195943</c:v>
                </c:pt>
                <c:pt idx="2371">
                  <c:v>0.95260656763986118</c:v>
                </c:pt>
                <c:pt idx="2372">
                  <c:v>0.95264925160776281</c:v>
                </c:pt>
                <c:pt idx="2373">
                  <c:v>0.95269193557566445</c:v>
                </c:pt>
                <c:pt idx="2374">
                  <c:v>0.95273461954356609</c:v>
                </c:pt>
                <c:pt idx="2375">
                  <c:v>0.95277730351146772</c:v>
                </c:pt>
                <c:pt idx="2376">
                  <c:v>0.95281998747936947</c:v>
                </c:pt>
                <c:pt idx="2377">
                  <c:v>0.9528626714472711</c:v>
                </c:pt>
                <c:pt idx="2378">
                  <c:v>0.95290535541517274</c:v>
                </c:pt>
                <c:pt idx="2379">
                  <c:v>0.95294803938307437</c:v>
                </c:pt>
                <c:pt idx="2380">
                  <c:v>0.95299072335097601</c:v>
                </c:pt>
                <c:pt idx="2381">
                  <c:v>0.95303340731887765</c:v>
                </c:pt>
                <c:pt idx="2382">
                  <c:v>0.95307609128677939</c:v>
                </c:pt>
                <c:pt idx="2383">
                  <c:v>0.95311877525468103</c:v>
                </c:pt>
                <c:pt idx="2384">
                  <c:v>0.95316145922258266</c:v>
                </c:pt>
                <c:pt idx="2385">
                  <c:v>0.95319702919583404</c:v>
                </c:pt>
                <c:pt idx="2386">
                  <c:v>0.95323259916908543</c:v>
                </c:pt>
                <c:pt idx="2387">
                  <c:v>0.95326816914233681</c:v>
                </c:pt>
                <c:pt idx="2388">
                  <c:v>0.95330373911558819</c:v>
                </c:pt>
                <c:pt idx="2389">
                  <c:v>0.95333930908883957</c:v>
                </c:pt>
                <c:pt idx="2390">
                  <c:v>0.95337487906209095</c:v>
                </c:pt>
                <c:pt idx="2391">
                  <c:v>0.95341044903534233</c:v>
                </c:pt>
                <c:pt idx="2392">
                  <c:v>0.95344601900859371</c:v>
                </c:pt>
                <c:pt idx="2393">
                  <c:v>0.9534815889818451</c:v>
                </c:pt>
                <c:pt idx="2394">
                  <c:v>0.95351715895509648</c:v>
                </c:pt>
                <c:pt idx="2395">
                  <c:v>0.95355272892834786</c:v>
                </c:pt>
                <c:pt idx="2396">
                  <c:v>0.95358829890159924</c:v>
                </c:pt>
                <c:pt idx="2397">
                  <c:v>0.95362386887485062</c:v>
                </c:pt>
                <c:pt idx="2398">
                  <c:v>0.953659438848102</c:v>
                </c:pt>
                <c:pt idx="2399">
                  <c:v>0.95369500882135338</c:v>
                </c:pt>
                <c:pt idx="2400">
                  <c:v>0.95373057879460477</c:v>
                </c:pt>
                <c:pt idx="2401">
                  <c:v>0.95376614876785615</c:v>
                </c:pt>
                <c:pt idx="2402">
                  <c:v>0.95380171874110753</c:v>
                </c:pt>
                <c:pt idx="2403">
                  <c:v>0.95383728871435891</c:v>
                </c:pt>
                <c:pt idx="2404">
                  <c:v>0.95387285868761029</c:v>
                </c:pt>
                <c:pt idx="2405">
                  <c:v>0.95390842866086167</c:v>
                </c:pt>
                <c:pt idx="2406">
                  <c:v>0.95394399863411306</c:v>
                </c:pt>
                <c:pt idx="2407">
                  <c:v>0.95397956860736444</c:v>
                </c:pt>
                <c:pt idx="2408">
                  <c:v>0.95401513858061582</c:v>
                </c:pt>
                <c:pt idx="2409">
                  <c:v>0.9540507085538672</c:v>
                </c:pt>
                <c:pt idx="2410">
                  <c:v>0.95408627852711858</c:v>
                </c:pt>
                <c:pt idx="2411">
                  <c:v>0.95412184850036996</c:v>
                </c:pt>
                <c:pt idx="2412">
                  <c:v>0.95415741847362134</c:v>
                </c:pt>
                <c:pt idx="2413">
                  <c:v>0.95419298844687273</c:v>
                </c:pt>
                <c:pt idx="2414">
                  <c:v>0.95422855842012411</c:v>
                </c:pt>
                <c:pt idx="2415">
                  <c:v>0.95426412839337549</c:v>
                </c:pt>
                <c:pt idx="2416">
                  <c:v>0.95429969836662687</c:v>
                </c:pt>
                <c:pt idx="2417">
                  <c:v>0.95433526833987825</c:v>
                </c:pt>
                <c:pt idx="2418">
                  <c:v>0.95437083831312963</c:v>
                </c:pt>
                <c:pt idx="2419">
                  <c:v>0.95440640828638101</c:v>
                </c:pt>
                <c:pt idx="2420">
                  <c:v>0.9544419782596324</c:v>
                </c:pt>
                <c:pt idx="2421">
                  <c:v>0.95447754823288378</c:v>
                </c:pt>
                <c:pt idx="2422">
                  <c:v>0.95451311820613516</c:v>
                </c:pt>
                <c:pt idx="2423">
                  <c:v>0.95454868817938654</c:v>
                </c:pt>
                <c:pt idx="2424">
                  <c:v>0.95458425815263792</c:v>
                </c:pt>
                <c:pt idx="2425">
                  <c:v>0.9546198281258893</c:v>
                </c:pt>
                <c:pt idx="2426">
                  <c:v>0.95465539809914068</c:v>
                </c:pt>
                <c:pt idx="2427">
                  <c:v>0.95469096807239195</c:v>
                </c:pt>
                <c:pt idx="2428">
                  <c:v>0.95472653804564334</c:v>
                </c:pt>
                <c:pt idx="2429">
                  <c:v>0.95476210801889472</c:v>
                </c:pt>
                <c:pt idx="2430">
                  <c:v>0.9547976779921461</c:v>
                </c:pt>
                <c:pt idx="2431">
                  <c:v>0.95483324796539748</c:v>
                </c:pt>
                <c:pt idx="2432">
                  <c:v>0.95486881793864886</c:v>
                </c:pt>
                <c:pt idx="2433">
                  <c:v>0.95490438791190024</c:v>
                </c:pt>
                <c:pt idx="2434">
                  <c:v>0.95493995788515162</c:v>
                </c:pt>
                <c:pt idx="2435">
                  <c:v>0.95497552785840301</c:v>
                </c:pt>
                <c:pt idx="2436">
                  <c:v>0.95501109783165439</c:v>
                </c:pt>
                <c:pt idx="2437">
                  <c:v>0.95504666780490577</c:v>
                </c:pt>
                <c:pt idx="2438">
                  <c:v>0.95508223777815715</c:v>
                </c:pt>
                <c:pt idx="2439">
                  <c:v>0.95511780775140853</c:v>
                </c:pt>
                <c:pt idx="2440">
                  <c:v>0.95515337772465991</c:v>
                </c:pt>
                <c:pt idx="2441">
                  <c:v>0.95518894769791129</c:v>
                </c:pt>
                <c:pt idx="2442">
                  <c:v>0.95522451767116268</c:v>
                </c:pt>
                <c:pt idx="2443">
                  <c:v>0.95526008764441406</c:v>
                </c:pt>
                <c:pt idx="2444">
                  <c:v>0.95529565761766544</c:v>
                </c:pt>
                <c:pt idx="2445">
                  <c:v>0.95533122759091682</c:v>
                </c:pt>
                <c:pt idx="2446">
                  <c:v>0.9553667975641682</c:v>
                </c:pt>
                <c:pt idx="2447">
                  <c:v>0.95540236753741958</c:v>
                </c:pt>
                <c:pt idx="2448">
                  <c:v>0.95543793751067096</c:v>
                </c:pt>
                <c:pt idx="2449">
                  <c:v>0.95547350748392235</c:v>
                </c:pt>
                <c:pt idx="2450">
                  <c:v>0.95550907745717373</c:v>
                </c:pt>
                <c:pt idx="2451">
                  <c:v>0.95554464743042511</c:v>
                </c:pt>
                <c:pt idx="2452">
                  <c:v>0.95558021740367649</c:v>
                </c:pt>
                <c:pt idx="2453">
                  <c:v>0.95561578737692787</c:v>
                </c:pt>
                <c:pt idx="2454">
                  <c:v>0.95565135735017925</c:v>
                </c:pt>
                <c:pt idx="2455">
                  <c:v>0.95568692732343064</c:v>
                </c:pt>
                <c:pt idx="2456">
                  <c:v>0.95572249729668202</c:v>
                </c:pt>
                <c:pt idx="2457">
                  <c:v>0.9557580672699334</c:v>
                </c:pt>
                <c:pt idx="2458">
                  <c:v>0.95579363724318478</c:v>
                </c:pt>
                <c:pt idx="2459">
                  <c:v>0.95582920721643616</c:v>
                </c:pt>
                <c:pt idx="2460">
                  <c:v>0.95586477718968754</c:v>
                </c:pt>
                <c:pt idx="2461">
                  <c:v>0.95590034716293892</c:v>
                </c:pt>
                <c:pt idx="2462">
                  <c:v>0.95593591713619031</c:v>
                </c:pt>
                <c:pt idx="2463">
                  <c:v>0.95597148710944169</c:v>
                </c:pt>
                <c:pt idx="2464">
                  <c:v>0.95600705708269307</c:v>
                </c:pt>
                <c:pt idx="2465">
                  <c:v>0.95604262705594445</c:v>
                </c:pt>
                <c:pt idx="2466">
                  <c:v>0.95607819702919583</c:v>
                </c:pt>
                <c:pt idx="2467">
                  <c:v>0.95611376700244721</c:v>
                </c:pt>
                <c:pt idx="2468">
                  <c:v>0.95614933697569859</c:v>
                </c:pt>
                <c:pt idx="2469">
                  <c:v>0.95618490694894998</c:v>
                </c:pt>
                <c:pt idx="2470">
                  <c:v>0.95622047692220136</c:v>
                </c:pt>
                <c:pt idx="2471">
                  <c:v>0.95625604689545274</c:v>
                </c:pt>
                <c:pt idx="2472">
                  <c:v>0.95629161686870412</c:v>
                </c:pt>
                <c:pt idx="2473">
                  <c:v>0.9563271868419555</c:v>
                </c:pt>
                <c:pt idx="2474">
                  <c:v>0.95636275681520688</c:v>
                </c:pt>
                <c:pt idx="2475">
                  <c:v>0.95639832678845826</c:v>
                </c:pt>
                <c:pt idx="2476">
                  <c:v>0.95643389676170965</c:v>
                </c:pt>
                <c:pt idx="2477">
                  <c:v>0.95646946673496103</c:v>
                </c:pt>
                <c:pt idx="2478">
                  <c:v>0.95650503670821241</c:v>
                </c:pt>
                <c:pt idx="2479">
                  <c:v>0.95654060668146379</c:v>
                </c:pt>
                <c:pt idx="2480">
                  <c:v>0.95657617665471517</c:v>
                </c:pt>
                <c:pt idx="2481">
                  <c:v>0.95661174662796655</c:v>
                </c:pt>
                <c:pt idx="2482">
                  <c:v>0.95664731660121793</c:v>
                </c:pt>
                <c:pt idx="2483">
                  <c:v>0.95668288657446932</c:v>
                </c:pt>
                <c:pt idx="2484">
                  <c:v>0.9567184565477207</c:v>
                </c:pt>
                <c:pt idx="2485">
                  <c:v>0.95675402652097208</c:v>
                </c:pt>
                <c:pt idx="2486">
                  <c:v>0.95678959649422346</c:v>
                </c:pt>
                <c:pt idx="2487">
                  <c:v>0.95682516646747484</c:v>
                </c:pt>
                <c:pt idx="2488">
                  <c:v>0.95686073644072622</c:v>
                </c:pt>
                <c:pt idx="2489">
                  <c:v>0.9568963064139776</c:v>
                </c:pt>
                <c:pt idx="2490">
                  <c:v>0.95693187638722899</c:v>
                </c:pt>
                <c:pt idx="2491">
                  <c:v>0.95696744636048037</c:v>
                </c:pt>
                <c:pt idx="2492">
                  <c:v>0.95700301633373175</c:v>
                </c:pt>
                <c:pt idx="2493">
                  <c:v>0.95703858630698313</c:v>
                </c:pt>
                <c:pt idx="2494">
                  <c:v>0.95707415628023451</c:v>
                </c:pt>
                <c:pt idx="2495">
                  <c:v>0.95710972625348589</c:v>
                </c:pt>
                <c:pt idx="2496">
                  <c:v>0.95714529622673727</c:v>
                </c:pt>
                <c:pt idx="2497">
                  <c:v>0.95718086619998866</c:v>
                </c:pt>
                <c:pt idx="2498">
                  <c:v>0.95721643617324004</c:v>
                </c:pt>
                <c:pt idx="2499">
                  <c:v>0.95725200614649142</c:v>
                </c:pt>
                <c:pt idx="2500">
                  <c:v>0.9572875761197428</c:v>
                </c:pt>
                <c:pt idx="2501">
                  <c:v>0.95732314609299418</c:v>
                </c:pt>
                <c:pt idx="2502">
                  <c:v>0.95735871606624556</c:v>
                </c:pt>
                <c:pt idx="2503">
                  <c:v>0.95739428603949694</c:v>
                </c:pt>
                <c:pt idx="2504">
                  <c:v>0.95742985601274833</c:v>
                </c:pt>
                <c:pt idx="2505">
                  <c:v>0.95746542598599971</c:v>
                </c:pt>
                <c:pt idx="2506">
                  <c:v>0.95750099595925109</c:v>
                </c:pt>
                <c:pt idx="2507">
                  <c:v>0.95753656593250247</c:v>
                </c:pt>
                <c:pt idx="2508">
                  <c:v>0.95757213590575385</c:v>
                </c:pt>
                <c:pt idx="2509">
                  <c:v>0.95760770587900523</c:v>
                </c:pt>
                <c:pt idx="2510">
                  <c:v>0.9576432758522565</c:v>
                </c:pt>
                <c:pt idx="2511">
                  <c:v>0.95767884582550789</c:v>
                </c:pt>
                <c:pt idx="2512">
                  <c:v>0.95771441579875927</c:v>
                </c:pt>
                <c:pt idx="2513">
                  <c:v>0.95774998577201065</c:v>
                </c:pt>
                <c:pt idx="2514">
                  <c:v>0.95778555574526203</c:v>
                </c:pt>
                <c:pt idx="2515">
                  <c:v>0.95782112571851341</c:v>
                </c:pt>
                <c:pt idx="2516">
                  <c:v>0.95785669569176479</c:v>
                </c:pt>
                <c:pt idx="2517">
                  <c:v>0.95789226566501617</c:v>
                </c:pt>
                <c:pt idx="2518">
                  <c:v>0.95792783563826756</c:v>
                </c:pt>
                <c:pt idx="2519">
                  <c:v>0.95796340561151894</c:v>
                </c:pt>
                <c:pt idx="2520">
                  <c:v>0.95799897558477032</c:v>
                </c:pt>
                <c:pt idx="2521">
                  <c:v>0.9580345455580217</c:v>
                </c:pt>
                <c:pt idx="2522">
                  <c:v>0.95807011553127308</c:v>
                </c:pt>
                <c:pt idx="2523">
                  <c:v>0.95810568550452446</c:v>
                </c:pt>
                <c:pt idx="2524">
                  <c:v>0.95814125547777584</c:v>
                </c:pt>
                <c:pt idx="2525">
                  <c:v>0.95817682545102723</c:v>
                </c:pt>
                <c:pt idx="2526">
                  <c:v>0.95821239542427861</c:v>
                </c:pt>
                <c:pt idx="2527">
                  <c:v>0.95824796539752999</c:v>
                </c:pt>
                <c:pt idx="2528">
                  <c:v>0.95828353537078137</c:v>
                </c:pt>
                <c:pt idx="2529">
                  <c:v>0.95831910534403275</c:v>
                </c:pt>
                <c:pt idx="2530">
                  <c:v>0.95835467531728413</c:v>
                </c:pt>
                <c:pt idx="2531">
                  <c:v>0.95839024529053551</c:v>
                </c:pt>
                <c:pt idx="2532">
                  <c:v>0.9584258152637869</c:v>
                </c:pt>
                <c:pt idx="2533">
                  <c:v>0.95846138523703828</c:v>
                </c:pt>
                <c:pt idx="2534">
                  <c:v>0.95849695521028966</c:v>
                </c:pt>
                <c:pt idx="2535">
                  <c:v>0.95853252518354104</c:v>
                </c:pt>
                <c:pt idx="2536">
                  <c:v>0.95856809515679242</c:v>
                </c:pt>
                <c:pt idx="2537">
                  <c:v>0.9586036651300438</c:v>
                </c:pt>
                <c:pt idx="2538">
                  <c:v>0.95863923510329518</c:v>
                </c:pt>
                <c:pt idx="2539">
                  <c:v>0.95867480507654657</c:v>
                </c:pt>
                <c:pt idx="2540">
                  <c:v>0.95871037504979795</c:v>
                </c:pt>
                <c:pt idx="2541">
                  <c:v>0.95874594502304933</c:v>
                </c:pt>
                <c:pt idx="2542">
                  <c:v>0.95878151499630071</c:v>
                </c:pt>
                <c:pt idx="2543">
                  <c:v>0.95881708496955209</c:v>
                </c:pt>
                <c:pt idx="2544">
                  <c:v>0.95885265494280347</c:v>
                </c:pt>
                <c:pt idx="2545">
                  <c:v>0.95888822491605485</c:v>
                </c:pt>
                <c:pt idx="2546">
                  <c:v>0.95892379488930624</c:v>
                </c:pt>
                <c:pt idx="2547">
                  <c:v>0.95895936486255762</c:v>
                </c:pt>
                <c:pt idx="2548">
                  <c:v>0.958994934835809</c:v>
                </c:pt>
                <c:pt idx="2549">
                  <c:v>0.95903050480906038</c:v>
                </c:pt>
                <c:pt idx="2550">
                  <c:v>0.95906607478231176</c:v>
                </c:pt>
                <c:pt idx="2551">
                  <c:v>0.95910164475556314</c:v>
                </c:pt>
                <c:pt idx="2552">
                  <c:v>0.95913721472881452</c:v>
                </c:pt>
                <c:pt idx="2553">
                  <c:v>0.95917278470206591</c:v>
                </c:pt>
                <c:pt idx="2554">
                  <c:v>0.95920835467531729</c:v>
                </c:pt>
                <c:pt idx="2555">
                  <c:v>0.95924392464856867</c:v>
                </c:pt>
                <c:pt idx="2556">
                  <c:v>0.95927949462182005</c:v>
                </c:pt>
                <c:pt idx="2557">
                  <c:v>0.95931506459507143</c:v>
                </c:pt>
                <c:pt idx="2558">
                  <c:v>0.95935063456832281</c:v>
                </c:pt>
                <c:pt idx="2559">
                  <c:v>0.95938620454157419</c:v>
                </c:pt>
                <c:pt idx="2560">
                  <c:v>0.95942177451482558</c:v>
                </c:pt>
                <c:pt idx="2561">
                  <c:v>0.95945734448807696</c:v>
                </c:pt>
                <c:pt idx="2562">
                  <c:v>0.95949291446132834</c:v>
                </c:pt>
                <c:pt idx="2563">
                  <c:v>0.95952848443457972</c:v>
                </c:pt>
                <c:pt idx="2564">
                  <c:v>0.9595640544078311</c:v>
                </c:pt>
                <c:pt idx="2565">
                  <c:v>0.95959962438108248</c:v>
                </c:pt>
                <c:pt idx="2566">
                  <c:v>0.95963519435433386</c:v>
                </c:pt>
                <c:pt idx="2567">
                  <c:v>0.95967076432758525</c:v>
                </c:pt>
                <c:pt idx="2568">
                  <c:v>0.95970633430083663</c:v>
                </c:pt>
                <c:pt idx="2569">
                  <c:v>0.95974190427408801</c:v>
                </c:pt>
                <c:pt idx="2570">
                  <c:v>0.95977747424733939</c:v>
                </c:pt>
                <c:pt idx="2571">
                  <c:v>0.95981304422059077</c:v>
                </c:pt>
                <c:pt idx="2572">
                  <c:v>0.95984861419384215</c:v>
                </c:pt>
                <c:pt idx="2573">
                  <c:v>0.95988418416709353</c:v>
                </c:pt>
                <c:pt idx="2574">
                  <c:v>0.95991975414034492</c:v>
                </c:pt>
                <c:pt idx="2575">
                  <c:v>0.9599553241135963</c:v>
                </c:pt>
                <c:pt idx="2576">
                  <c:v>0.95999089408684768</c:v>
                </c:pt>
                <c:pt idx="2577">
                  <c:v>0.96002646406009906</c:v>
                </c:pt>
                <c:pt idx="2578">
                  <c:v>0.96006203403335044</c:v>
                </c:pt>
                <c:pt idx="2579">
                  <c:v>0.96009760400660182</c:v>
                </c:pt>
                <c:pt idx="2580">
                  <c:v>0.96013317397985321</c:v>
                </c:pt>
                <c:pt idx="2581">
                  <c:v>0.96016874395310459</c:v>
                </c:pt>
                <c:pt idx="2582">
                  <c:v>0.96020431392635597</c:v>
                </c:pt>
                <c:pt idx="2583">
                  <c:v>0.96023988389960735</c:v>
                </c:pt>
                <c:pt idx="2584">
                  <c:v>0.96027545387285873</c:v>
                </c:pt>
                <c:pt idx="2585">
                  <c:v>0.96031102384611011</c:v>
                </c:pt>
                <c:pt idx="2586">
                  <c:v>0.96034659381936149</c:v>
                </c:pt>
                <c:pt idx="2587">
                  <c:v>0.96038216379261288</c:v>
                </c:pt>
                <c:pt idx="2588">
                  <c:v>0.96041773376586426</c:v>
                </c:pt>
                <c:pt idx="2589">
                  <c:v>0.96045330373911564</c:v>
                </c:pt>
                <c:pt idx="2590">
                  <c:v>0.96048887371236702</c:v>
                </c:pt>
                <c:pt idx="2591">
                  <c:v>0.9605244436856184</c:v>
                </c:pt>
                <c:pt idx="2592">
                  <c:v>0.96056001365886978</c:v>
                </c:pt>
                <c:pt idx="2593">
                  <c:v>0.96059558363212116</c:v>
                </c:pt>
                <c:pt idx="2594">
                  <c:v>0.96063115360537243</c:v>
                </c:pt>
                <c:pt idx="2595">
                  <c:v>0.96066672357862382</c:v>
                </c:pt>
                <c:pt idx="2596">
                  <c:v>0.9607022935518752</c:v>
                </c:pt>
                <c:pt idx="2597">
                  <c:v>0.96073786352512658</c:v>
                </c:pt>
                <c:pt idx="2598">
                  <c:v>0.96077343349837796</c:v>
                </c:pt>
                <c:pt idx="2599">
                  <c:v>0.96080900347162934</c:v>
                </c:pt>
                <c:pt idx="2600">
                  <c:v>0.96084457344488072</c:v>
                </c:pt>
                <c:pt idx="2601">
                  <c:v>0.9608801434181321</c:v>
                </c:pt>
                <c:pt idx="2602">
                  <c:v>0.96091571339138349</c:v>
                </c:pt>
                <c:pt idx="2603">
                  <c:v>0.96095128336463487</c:v>
                </c:pt>
                <c:pt idx="2604">
                  <c:v>0.96098685333788625</c:v>
                </c:pt>
                <c:pt idx="2605">
                  <c:v>0.96102242331113763</c:v>
                </c:pt>
                <c:pt idx="2606">
                  <c:v>0.96105799328438901</c:v>
                </c:pt>
                <c:pt idx="2607">
                  <c:v>0.96109356325764039</c:v>
                </c:pt>
                <c:pt idx="2608">
                  <c:v>0.96112913323089177</c:v>
                </c:pt>
                <c:pt idx="2609">
                  <c:v>0.96116470320414316</c:v>
                </c:pt>
                <c:pt idx="2610">
                  <c:v>0.96120027317739454</c:v>
                </c:pt>
                <c:pt idx="2611">
                  <c:v>0.96123584315064592</c:v>
                </c:pt>
                <c:pt idx="2612">
                  <c:v>0.9612714131238973</c:v>
                </c:pt>
                <c:pt idx="2613">
                  <c:v>0.96130698309714868</c:v>
                </c:pt>
                <c:pt idx="2614">
                  <c:v>0.96134255307040006</c:v>
                </c:pt>
                <c:pt idx="2615">
                  <c:v>0.96137812304365144</c:v>
                </c:pt>
                <c:pt idx="2616">
                  <c:v>0.96141369301690283</c:v>
                </c:pt>
                <c:pt idx="2617">
                  <c:v>0.96144926299015421</c:v>
                </c:pt>
                <c:pt idx="2618">
                  <c:v>0.96148483296340559</c:v>
                </c:pt>
                <c:pt idx="2619">
                  <c:v>0.96152040293665697</c:v>
                </c:pt>
                <c:pt idx="2620">
                  <c:v>0.96155597290990835</c:v>
                </c:pt>
                <c:pt idx="2621">
                  <c:v>0.96159154288315973</c:v>
                </c:pt>
                <c:pt idx="2622">
                  <c:v>0.96162711285641111</c:v>
                </c:pt>
                <c:pt idx="2623">
                  <c:v>0.9616626828296625</c:v>
                </c:pt>
                <c:pt idx="2624">
                  <c:v>0.96169825280291388</c:v>
                </c:pt>
                <c:pt idx="2625">
                  <c:v>0.96173382277616526</c:v>
                </c:pt>
                <c:pt idx="2626">
                  <c:v>0.96176939274941664</c:v>
                </c:pt>
                <c:pt idx="2627">
                  <c:v>0.96180496272266802</c:v>
                </c:pt>
                <c:pt idx="2628">
                  <c:v>0.9618405326959194</c:v>
                </c:pt>
                <c:pt idx="2629">
                  <c:v>0.96187610266917078</c:v>
                </c:pt>
                <c:pt idx="2630">
                  <c:v>0.96191167264242217</c:v>
                </c:pt>
                <c:pt idx="2631">
                  <c:v>0.96194724261567355</c:v>
                </c:pt>
                <c:pt idx="2632">
                  <c:v>0.96198281258892493</c:v>
                </c:pt>
                <c:pt idx="2633">
                  <c:v>0.96201838256217631</c:v>
                </c:pt>
                <c:pt idx="2634">
                  <c:v>0.96205395253542769</c:v>
                </c:pt>
                <c:pt idx="2635">
                  <c:v>0.96208952250867907</c:v>
                </c:pt>
                <c:pt idx="2636">
                  <c:v>0.96212509248193046</c:v>
                </c:pt>
                <c:pt idx="2637">
                  <c:v>0.96216066245518184</c:v>
                </c:pt>
                <c:pt idx="2638">
                  <c:v>0.96219623242843322</c:v>
                </c:pt>
                <c:pt idx="2639">
                  <c:v>0.9622318024016846</c:v>
                </c:pt>
                <c:pt idx="2640">
                  <c:v>0.96226737237493598</c:v>
                </c:pt>
                <c:pt idx="2641">
                  <c:v>0.96230294234818736</c:v>
                </c:pt>
                <c:pt idx="2642">
                  <c:v>0.96233851232143874</c:v>
                </c:pt>
                <c:pt idx="2643">
                  <c:v>0.96237408229469013</c:v>
                </c:pt>
                <c:pt idx="2644">
                  <c:v>0.96240965226794151</c:v>
                </c:pt>
                <c:pt idx="2645">
                  <c:v>0.96244522224119289</c:v>
                </c:pt>
                <c:pt idx="2646">
                  <c:v>0.96248079221444427</c:v>
                </c:pt>
                <c:pt idx="2647">
                  <c:v>0.96251636218769565</c:v>
                </c:pt>
                <c:pt idx="2648">
                  <c:v>0.96255193216094703</c:v>
                </c:pt>
                <c:pt idx="2649">
                  <c:v>0.96258750213419841</c:v>
                </c:pt>
                <c:pt idx="2650">
                  <c:v>0.9626230721074498</c:v>
                </c:pt>
                <c:pt idx="2651">
                  <c:v>0.96265864208070118</c:v>
                </c:pt>
                <c:pt idx="2652">
                  <c:v>0.96269421205395256</c:v>
                </c:pt>
                <c:pt idx="2653">
                  <c:v>0.96272978202720394</c:v>
                </c:pt>
                <c:pt idx="2654">
                  <c:v>0.96276535200045532</c:v>
                </c:pt>
                <c:pt idx="2655">
                  <c:v>0.9628009219737067</c:v>
                </c:pt>
                <c:pt idx="2656">
                  <c:v>0.96283649194695808</c:v>
                </c:pt>
                <c:pt idx="2657">
                  <c:v>0.96286494792555921</c:v>
                </c:pt>
                <c:pt idx="2658">
                  <c:v>0.96289340390416023</c:v>
                </c:pt>
                <c:pt idx="2659">
                  <c:v>0.96292185988276136</c:v>
                </c:pt>
                <c:pt idx="2660">
                  <c:v>0.96295031586136248</c:v>
                </c:pt>
                <c:pt idx="2661">
                  <c:v>0.96297877183996361</c:v>
                </c:pt>
                <c:pt idx="2662">
                  <c:v>0.96300722781856463</c:v>
                </c:pt>
                <c:pt idx="2663">
                  <c:v>0.96303568379716575</c:v>
                </c:pt>
                <c:pt idx="2664">
                  <c:v>0.96306413977576688</c:v>
                </c:pt>
                <c:pt idx="2665">
                  <c:v>0.96309259575436801</c:v>
                </c:pt>
                <c:pt idx="2666">
                  <c:v>0.96312105173296914</c:v>
                </c:pt>
                <c:pt idx="2667">
                  <c:v>0.96314950771157015</c:v>
                </c:pt>
                <c:pt idx="2668">
                  <c:v>0.96317796369017128</c:v>
                </c:pt>
                <c:pt idx="2669">
                  <c:v>0.96320641966877241</c:v>
                </c:pt>
                <c:pt idx="2670">
                  <c:v>0.96323487564737353</c:v>
                </c:pt>
                <c:pt idx="2671">
                  <c:v>0.96326333162597466</c:v>
                </c:pt>
                <c:pt idx="2672">
                  <c:v>0.96329178760457568</c:v>
                </c:pt>
                <c:pt idx="2673">
                  <c:v>0.96332024358317681</c:v>
                </c:pt>
                <c:pt idx="2674">
                  <c:v>0.96334869956177793</c:v>
                </c:pt>
                <c:pt idx="2675">
                  <c:v>0.96337715554037906</c:v>
                </c:pt>
                <c:pt idx="2676">
                  <c:v>0.96340561151898019</c:v>
                </c:pt>
                <c:pt idx="2677">
                  <c:v>0.9634340674975812</c:v>
                </c:pt>
                <c:pt idx="2678">
                  <c:v>0.96346252347618233</c:v>
                </c:pt>
                <c:pt idx="2679">
                  <c:v>0.96349097945478346</c:v>
                </c:pt>
                <c:pt idx="2680">
                  <c:v>0.96351943543338459</c:v>
                </c:pt>
                <c:pt idx="2681">
                  <c:v>0.96354789141198571</c:v>
                </c:pt>
                <c:pt idx="2682">
                  <c:v>0.96357634739058673</c:v>
                </c:pt>
                <c:pt idx="2683">
                  <c:v>0.96360480336918786</c:v>
                </c:pt>
                <c:pt idx="2684">
                  <c:v>0.96363325934778898</c:v>
                </c:pt>
                <c:pt idx="2685">
                  <c:v>0.96366171532639011</c:v>
                </c:pt>
                <c:pt idx="2686">
                  <c:v>0.96369017130499113</c:v>
                </c:pt>
                <c:pt idx="2687">
                  <c:v>0.96371862728359226</c:v>
                </c:pt>
                <c:pt idx="2688">
                  <c:v>0.96374708326219338</c:v>
                </c:pt>
                <c:pt idx="2689">
                  <c:v>0.96377553924079451</c:v>
                </c:pt>
                <c:pt idx="2690">
                  <c:v>0.96380399521939564</c:v>
                </c:pt>
                <c:pt idx="2691">
                  <c:v>0.96383245119799665</c:v>
                </c:pt>
                <c:pt idx="2692">
                  <c:v>0.96386090717659778</c:v>
                </c:pt>
                <c:pt idx="2693">
                  <c:v>0.96388936315519891</c:v>
                </c:pt>
                <c:pt idx="2694">
                  <c:v>0.96391781913380004</c:v>
                </c:pt>
                <c:pt idx="2695">
                  <c:v>0.96394627511240116</c:v>
                </c:pt>
                <c:pt idx="2696">
                  <c:v>0.96397473109100218</c:v>
                </c:pt>
                <c:pt idx="2697">
                  <c:v>0.96400318706960331</c:v>
                </c:pt>
                <c:pt idx="2698">
                  <c:v>0.96403164304820443</c:v>
                </c:pt>
                <c:pt idx="2699">
                  <c:v>0.96406009902680556</c:v>
                </c:pt>
                <c:pt idx="2700">
                  <c:v>0.96408855500540669</c:v>
                </c:pt>
                <c:pt idx="2701">
                  <c:v>0.96411701098400771</c:v>
                </c:pt>
                <c:pt idx="2702">
                  <c:v>0.96414546696260883</c:v>
                </c:pt>
                <c:pt idx="2703">
                  <c:v>0.96417392294120996</c:v>
                </c:pt>
                <c:pt idx="2704">
                  <c:v>0.96420237891981109</c:v>
                </c:pt>
                <c:pt idx="2705">
                  <c:v>0.9642308348984121</c:v>
                </c:pt>
                <c:pt idx="2706">
                  <c:v>0.96425929087701323</c:v>
                </c:pt>
                <c:pt idx="2707">
                  <c:v>0.96428774685561436</c:v>
                </c:pt>
                <c:pt idx="2708">
                  <c:v>0.96431620283421549</c:v>
                </c:pt>
                <c:pt idx="2709">
                  <c:v>0.96434465881281661</c:v>
                </c:pt>
                <c:pt idx="2710">
                  <c:v>0.96437311479141763</c:v>
                </c:pt>
                <c:pt idx="2711">
                  <c:v>0.96440157077001876</c:v>
                </c:pt>
                <c:pt idx="2712">
                  <c:v>0.96443002674861988</c:v>
                </c:pt>
                <c:pt idx="2713">
                  <c:v>0.96445848272722101</c:v>
                </c:pt>
                <c:pt idx="2714">
                  <c:v>0.96448693870582214</c:v>
                </c:pt>
                <c:pt idx="2715">
                  <c:v>0.96451539468442316</c:v>
                </c:pt>
                <c:pt idx="2716">
                  <c:v>0.96454385066302428</c:v>
                </c:pt>
                <c:pt idx="2717">
                  <c:v>0.96457230664162541</c:v>
                </c:pt>
                <c:pt idx="2718">
                  <c:v>0.96460076262022654</c:v>
                </c:pt>
                <c:pt idx="2719">
                  <c:v>0.96462921859882766</c:v>
                </c:pt>
                <c:pt idx="2720">
                  <c:v>0.96465767457742868</c:v>
                </c:pt>
                <c:pt idx="2721">
                  <c:v>0.96468613055602981</c:v>
                </c:pt>
                <c:pt idx="2722">
                  <c:v>0.96471458653463094</c:v>
                </c:pt>
                <c:pt idx="2723">
                  <c:v>0.96474304251323206</c:v>
                </c:pt>
                <c:pt idx="2724">
                  <c:v>0.96477149849183308</c:v>
                </c:pt>
                <c:pt idx="2725">
                  <c:v>0.96479995447043421</c:v>
                </c:pt>
                <c:pt idx="2726">
                  <c:v>0.96482841044903533</c:v>
                </c:pt>
                <c:pt idx="2727">
                  <c:v>0.96485686642763646</c:v>
                </c:pt>
                <c:pt idx="2728">
                  <c:v>0.96488532240623759</c:v>
                </c:pt>
                <c:pt idx="2729">
                  <c:v>0.96491377838483861</c:v>
                </c:pt>
                <c:pt idx="2730">
                  <c:v>0.96494223436343973</c:v>
                </c:pt>
                <c:pt idx="2731">
                  <c:v>0.96497069034204086</c:v>
                </c:pt>
                <c:pt idx="2732">
                  <c:v>0.96499914632064199</c:v>
                </c:pt>
                <c:pt idx="2733">
                  <c:v>0.96502760229924311</c:v>
                </c:pt>
                <c:pt idx="2734">
                  <c:v>0.96505605827784413</c:v>
                </c:pt>
                <c:pt idx="2735">
                  <c:v>0.96508451425644526</c:v>
                </c:pt>
                <c:pt idx="2736">
                  <c:v>0.96511297023504639</c:v>
                </c:pt>
                <c:pt idx="2737">
                  <c:v>0.96514142621364751</c:v>
                </c:pt>
                <c:pt idx="2738">
                  <c:v>0.96516988219224864</c:v>
                </c:pt>
                <c:pt idx="2739">
                  <c:v>0.96519833817084966</c:v>
                </c:pt>
                <c:pt idx="2740">
                  <c:v>0.96522679414945078</c:v>
                </c:pt>
                <c:pt idx="2741">
                  <c:v>0.96525525012805191</c:v>
                </c:pt>
                <c:pt idx="2742">
                  <c:v>0.96528370610665304</c:v>
                </c:pt>
                <c:pt idx="2743">
                  <c:v>0.96531216208525417</c:v>
                </c:pt>
                <c:pt idx="2744">
                  <c:v>0.96534061806385518</c:v>
                </c:pt>
                <c:pt idx="2745">
                  <c:v>0.96536907404245631</c:v>
                </c:pt>
                <c:pt idx="2746">
                  <c:v>0.96539753002105744</c:v>
                </c:pt>
                <c:pt idx="2747">
                  <c:v>0.96542598599965856</c:v>
                </c:pt>
                <c:pt idx="2748">
                  <c:v>0.96545444197825958</c:v>
                </c:pt>
                <c:pt idx="2749">
                  <c:v>0.96548289795686071</c:v>
                </c:pt>
                <c:pt idx="2750">
                  <c:v>0.96551135393546184</c:v>
                </c:pt>
                <c:pt idx="2751">
                  <c:v>0.96553980991406296</c:v>
                </c:pt>
                <c:pt idx="2752">
                  <c:v>0.96556826589266409</c:v>
                </c:pt>
                <c:pt idx="2753">
                  <c:v>0.96559672187126511</c:v>
                </c:pt>
                <c:pt idx="2754">
                  <c:v>0.96562517784986623</c:v>
                </c:pt>
                <c:pt idx="2755">
                  <c:v>0.96565363382846736</c:v>
                </c:pt>
                <c:pt idx="2756">
                  <c:v>0.96568208980706849</c:v>
                </c:pt>
                <c:pt idx="2757">
                  <c:v>0.96571054578566962</c:v>
                </c:pt>
                <c:pt idx="2758">
                  <c:v>0.96573900176427063</c:v>
                </c:pt>
                <c:pt idx="2759">
                  <c:v>0.96576745774287176</c:v>
                </c:pt>
                <c:pt idx="2760">
                  <c:v>0.96579591372147289</c:v>
                </c:pt>
                <c:pt idx="2761">
                  <c:v>0.96582436970007401</c:v>
                </c:pt>
                <c:pt idx="2762">
                  <c:v>0.96585282567867514</c:v>
                </c:pt>
                <c:pt idx="2763">
                  <c:v>0.96588128165727616</c:v>
                </c:pt>
                <c:pt idx="2764">
                  <c:v>0.96590973763587729</c:v>
                </c:pt>
                <c:pt idx="2765">
                  <c:v>0.96593819361447841</c:v>
                </c:pt>
                <c:pt idx="2766">
                  <c:v>0.96596664959307954</c:v>
                </c:pt>
                <c:pt idx="2767">
                  <c:v>0.96599510557168056</c:v>
                </c:pt>
                <c:pt idx="2768">
                  <c:v>0.96602356155028168</c:v>
                </c:pt>
                <c:pt idx="2769">
                  <c:v>0.96605201752888281</c:v>
                </c:pt>
                <c:pt idx="2770">
                  <c:v>0.96608047350748394</c:v>
                </c:pt>
                <c:pt idx="2771">
                  <c:v>0.96610892948608507</c:v>
                </c:pt>
                <c:pt idx="2772">
                  <c:v>0.96613738546468608</c:v>
                </c:pt>
                <c:pt idx="2773">
                  <c:v>0.96616584144328721</c:v>
                </c:pt>
                <c:pt idx="2774">
                  <c:v>0.96619429742188834</c:v>
                </c:pt>
                <c:pt idx="2775">
                  <c:v>0.96622275340048946</c:v>
                </c:pt>
                <c:pt idx="2776">
                  <c:v>0.96625120937909059</c:v>
                </c:pt>
                <c:pt idx="2777">
                  <c:v>0.96627966535769161</c:v>
                </c:pt>
                <c:pt idx="2778">
                  <c:v>0.96630812133629274</c:v>
                </c:pt>
                <c:pt idx="2779">
                  <c:v>0.96633657731489386</c:v>
                </c:pt>
                <c:pt idx="2780">
                  <c:v>0.96636503329349499</c:v>
                </c:pt>
                <c:pt idx="2781">
                  <c:v>0.96639348927209612</c:v>
                </c:pt>
                <c:pt idx="2782">
                  <c:v>0.96642194525069713</c:v>
                </c:pt>
                <c:pt idx="2783">
                  <c:v>0.96645040122929826</c:v>
                </c:pt>
                <c:pt idx="2784">
                  <c:v>0.96647885720789939</c:v>
                </c:pt>
                <c:pt idx="2785">
                  <c:v>0.96650731318650052</c:v>
                </c:pt>
                <c:pt idx="2786">
                  <c:v>0.96653576916510153</c:v>
                </c:pt>
                <c:pt idx="2787">
                  <c:v>0.96656422514370266</c:v>
                </c:pt>
                <c:pt idx="2788">
                  <c:v>0.96659268112230379</c:v>
                </c:pt>
                <c:pt idx="2789">
                  <c:v>0.96662113710090491</c:v>
                </c:pt>
                <c:pt idx="2790">
                  <c:v>0.96664959307950604</c:v>
                </c:pt>
                <c:pt idx="2791">
                  <c:v>0.96667804905810706</c:v>
                </c:pt>
                <c:pt idx="2792">
                  <c:v>0.96670650503670819</c:v>
                </c:pt>
                <c:pt idx="2793">
                  <c:v>0.96673496101530931</c:v>
                </c:pt>
                <c:pt idx="2794">
                  <c:v>0.96676341699391044</c:v>
                </c:pt>
                <c:pt idx="2795">
                  <c:v>0.96679187297251157</c:v>
                </c:pt>
                <c:pt idx="2796">
                  <c:v>0.96682032895111258</c:v>
                </c:pt>
                <c:pt idx="2797">
                  <c:v>0.96684878492971371</c:v>
                </c:pt>
                <c:pt idx="2798">
                  <c:v>0.96687724090831484</c:v>
                </c:pt>
                <c:pt idx="2799">
                  <c:v>0.96690569688691597</c:v>
                </c:pt>
                <c:pt idx="2800">
                  <c:v>0.96693415286551709</c:v>
                </c:pt>
                <c:pt idx="2801">
                  <c:v>0.96696260884411811</c:v>
                </c:pt>
                <c:pt idx="2802">
                  <c:v>0.96699106482271924</c:v>
                </c:pt>
                <c:pt idx="2803">
                  <c:v>0.96701952080132036</c:v>
                </c:pt>
                <c:pt idx="2804">
                  <c:v>0.96704797677992149</c:v>
                </c:pt>
                <c:pt idx="2805">
                  <c:v>0.96707643275852262</c:v>
                </c:pt>
                <c:pt idx="2806">
                  <c:v>0.96710488873712364</c:v>
                </c:pt>
                <c:pt idx="2807">
                  <c:v>0.96713334471572476</c:v>
                </c:pt>
                <c:pt idx="2808">
                  <c:v>0.96716180069432589</c:v>
                </c:pt>
                <c:pt idx="2809">
                  <c:v>0.96719025667292702</c:v>
                </c:pt>
                <c:pt idx="2810">
                  <c:v>0.96721871265152803</c:v>
                </c:pt>
                <c:pt idx="2811">
                  <c:v>0.96724716863012916</c:v>
                </c:pt>
                <c:pt idx="2812">
                  <c:v>0.96727562460873029</c:v>
                </c:pt>
                <c:pt idx="2813">
                  <c:v>0.96730408058733142</c:v>
                </c:pt>
                <c:pt idx="2814">
                  <c:v>0.96733253656593254</c:v>
                </c:pt>
                <c:pt idx="2815">
                  <c:v>0.96736099254453356</c:v>
                </c:pt>
                <c:pt idx="2816">
                  <c:v>0.96738944852313469</c:v>
                </c:pt>
                <c:pt idx="2817">
                  <c:v>0.96741790450173581</c:v>
                </c:pt>
                <c:pt idx="2818">
                  <c:v>0.96744636048033694</c:v>
                </c:pt>
                <c:pt idx="2819">
                  <c:v>0.96747481645893807</c:v>
                </c:pt>
                <c:pt idx="2820">
                  <c:v>0.96750327243753909</c:v>
                </c:pt>
                <c:pt idx="2821">
                  <c:v>0.96753172841614021</c:v>
                </c:pt>
                <c:pt idx="2822">
                  <c:v>0.96756018439474134</c:v>
                </c:pt>
                <c:pt idx="2823">
                  <c:v>0.96758864037334247</c:v>
                </c:pt>
                <c:pt idx="2824">
                  <c:v>0.9676170963519436</c:v>
                </c:pt>
                <c:pt idx="2825">
                  <c:v>0.96764555233054461</c:v>
                </c:pt>
                <c:pt idx="2826">
                  <c:v>0.96767400830914574</c:v>
                </c:pt>
                <c:pt idx="2827">
                  <c:v>0.96770246428774687</c:v>
                </c:pt>
                <c:pt idx="2828">
                  <c:v>0.96773092026634799</c:v>
                </c:pt>
                <c:pt idx="2829">
                  <c:v>0.96775937624494901</c:v>
                </c:pt>
                <c:pt idx="2830">
                  <c:v>0.96778783222355014</c:v>
                </c:pt>
                <c:pt idx="2831">
                  <c:v>0.96781628820215126</c:v>
                </c:pt>
                <c:pt idx="2832">
                  <c:v>0.96784474418075239</c:v>
                </c:pt>
                <c:pt idx="2833">
                  <c:v>0.96787320015935352</c:v>
                </c:pt>
                <c:pt idx="2834">
                  <c:v>0.96790165613795454</c:v>
                </c:pt>
                <c:pt idx="2835">
                  <c:v>0.96793011211655566</c:v>
                </c:pt>
                <c:pt idx="2836">
                  <c:v>0.96795856809515679</c:v>
                </c:pt>
                <c:pt idx="2837">
                  <c:v>0.96798702407375792</c:v>
                </c:pt>
                <c:pt idx="2838">
                  <c:v>0.96801548005235905</c:v>
                </c:pt>
                <c:pt idx="2839">
                  <c:v>0.96804393603096006</c:v>
                </c:pt>
                <c:pt idx="2840">
                  <c:v>0.96807239200956119</c:v>
                </c:pt>
                <c:pt idx="2841">
                  <c:v>0.96810084798816232</c:v>
                </c:pt>
                <c:pt idx="2842">
                  <c:v>0.96812930396676344</c:v>
                </c:pt>
                <c:pt idx="2843">
                  <c:v>0.96815775994536457</c:v>
                </c:pt>
                <c:pt idx="2844">
                  <c:v>0.96818621592396559</c:v>
                </c:pt>
                <c:pt idx="2845">
                  <c:v>0.96821467190256671</c:v>
                </c:pt>
                <c:pt idx="2846">
                  <c:v>0.96824312788116784</c:v>
                </c:pt>
                <c:pt idx="2847">
                  <c:v>0.96827158385976897</c:v>
                </c:pt>
                <c:pt idx="2848">
                  <c:v>0.9683000398383701</c:v>
                </c:pt>
                <c:pt idx="2849">
                  <c:v>0.96832849581697111</c:v>
                </c:pt>
                <c:pt idx="2850">
                  <c:v>0.96835695179557224</c:v>
                </c:pt>
                <c:pt idx="2851">
                  <c:v>0.96838540777417337</c:v>
                </c:pt>
                <c:pt idx="2852">
                  <c:v>0.9684138637527745</c:v>
                </c:pt>
                <c:pt idx="2853">
                  <c:v>0.96844231973137551</c:v>
                </c:pt>
                <c:pt idx="2854">
                  <c:v>0.96847077570997664</c:v>
                </c:pt>
                <c:pt idx="2855">
                  <c:v>0.96849923168857777</c:v>
                </c:pt>
                <c:pt idx="2856">
                  <c:v>0.96852768766717889</c:v>
                </c:pt>
                <c:pt idx="2857">
                  <c:v>0.96855614364578002</c:v>
                </c:pt>
                <c:pt idx="2858">
                  <c:v>0.96858459962438104</c:v>
                </c:pt>
                <c:pt idx="2859">
                  <c:v>0.96861305560298216</c:v>
                </c:pt>
                <c:pt idx="2860">
                  <c:v>0.96864151158158329</c:v>
                </c:pt>
                <c:pt idx="2861">
                  <c:v>0.96866996756018442</c:v>
                </c:pt>
                <c:pt idx="2862">
                  <c:v>0.96869842353878555</c:v>
                </c:pt>
                <c:pt idx="2863">
                  <c:v>0.96872687951738656</c:v>
                </c:pt>
                <c:pt idx="2864">
                  <c:v>0.96875533549598769</c:v>
                </c:pt>
                <c:pt idx="2865">
                  <c:v>0.96878379147458882</c:v>
                </c:pt>
                <c:pt idx="2866">
                  <c:v>0.96881224745318995</c:v>
                </c:pt>
                <c:pt idx="2867">
                  <c:v>0.96884070343179107</c:v>
                </c:pt>
                <c:pt idx="2868">
                  <c:v>0.96886915941039209</c:v>
                </c:pt>
                <c:pt idx="2869">
                  <c:v>0.96889761538899322</c:v>
                </c:pt>
                <c:pt idx="2870">
                  <c:v>0.96892607136759434</c:v>
                </c:pt>
                <c:pt idx="2871">
                  <c:v>0.96895452734619547</c:v>
                </c:pt>
                <c:pt idx="2872">
                  <c:v>0.96898298332479649</c:v>
                </c:pt>
                <c:pt idx="2873">
                  <c:v>0.96901143930339761</c:v>
                </c:pt>
                <c:pt idx="2874">
                  <c:v>0.96903989528199874</c:v>
                </c:pt>
                <c:pt idx="2875">
                  <c:v>0.96906835126059987</c:v>
                </c:pt>
                <c:pt idx="2876">
                  <c:v>0.969096807239201</c:v>
                </c:pt>
                <c:pt idx="2877">
                  <c:v>0.96912526321780201</c:v>
                </c:pt>
                <c:pt idx="2878">
                  <c:v>0.96915371919640314</c:v>
                </c:pt>
                <c:pt idx="2879">
                  <c:v>0.96918217517500427</c:v>
                </c:pt>
                <c:pt idx="2880">
                  <c:v>0.9692106311536054</c:v>
                </c:pt>
                <c:pt idx="2881">
                  <c:v>0.96923908713220652</c:v>
                </c:pt>
                <c:pt idx="2882">
                  <c:v>0.96926754311080754</c:v>
                </c:pt>
                <c:pt idx="2883">
                  <c:v>0.96929599908940867</c:v>
                </c:pt>
                <c:pt idx="2884">
                  <c:v>0.96932445506800979</c:v>
                </c:pt>
                <c:pt idx="2885">
                  <c:v>0.96935291104661092</c:v>
                </c:pt>
                <c:pt idx="2886">
                  <c:v>0.96938136702521205</c:v>
                </c:pt>
                <c:pt idx="2887">
                  <c:v>0.96940982300381306</c:v>
                </c:pt>
                <c:pt idx="2888">
                  <c:v>0.96943827898241419</c:v>
                </c:pt>
                <c:pt idx="2889">
                  <c:v>0.96946673496101532</c:v>
                </c:pt>
                <c:pt idx="2890">
                  <c:v>0.96949519093961645</c:v>
                </c:pt>
                <c:pt idx="2891">
                  <c:v>0.96952364691821746</c:v>
                </c:pt>
                <c:pt idx="2892">
                  <c:v>0.96955210289681859</c:v>
                </c:pt>
                <c:pt idx="2893">
                  <c:v>0.96958055887541972</c:v>
                </c:pt>
                <c:pt idx="2894">
                  <c:v>0.96960901485402085</c:v>
                </c:pt>
                <c:pt idx="2895">
                  <c:v>0.96963747083262197</c:v>
                </c:pt>
                <c:pt idx="2896">
                  <c:v>0.96966592681122299</c:v>
                </c:pt>
                <c:pt idx="2897">
                  <c:v>0.96969438278982412</c:v>
                </c:pt>
                <c:pt idx="2898">
                  <c:v>0.96972283876842524</c:v>
                </c:pt>
                <c:pt idx="2899">
                  <c:v>0.96975129474702637</c:v>
                </c:pt>
                <c:pt idx="2900">
                  <c:v>0.9697797507256275</c:v>
                </c:pt>
                <c:pt idx="2901">
                  <c:v>0.96980820670422851</c:v>
                </c:pt>
                <c:pt idx="2902">
                  <c:v>0.96983666268282964</c:v>
                </c:pt>
                <c:pt idx="2903">
                  <c:v>0.96986511866143077</c:v>
                </c:pt>
                <c:pt idx="2904">
                  <c:v>0.9698935746400319</c:v>
                </c:pt>
                <c:pt idx="2905">
                  <c:v>0.96992203061863302</c:v>
                </c:pt>
                <c:pt idx="2906">
                  <c:v>0.96995048659723404</c:v>
                </c:pt>
                <c:pt idx="2907">
                  <c:v>0.96997894257583517</c:v>
                </c:pt>
                <c:pt idx="2908">
                  <c:v>0.9700073985544363</c:v>
                </c:pt>
                <c:pt idx="2909">
                  <c:v>0.97003585453303742</c:v>
                </c:pt>
                <c:pt idx="2910">
                  <c:v>0.97006431051163855</c:v>
                </c:pt>
                <c:pt idx="2911">
                  <c:v>0.97009276649023957</c:v>
                </c:pt>
                <c:pt idx="2912">
                  <c:v>0.97012122246884069</c:v>
                </c:pt>
                <c:pt idx="2913">
                  <c:v>0.97014967844744182</c:v>
                </c:pt>
                <c:pt idx="2914">
                  <c:v>0.97017813442604295</c:v>
                </c:pt>
                <c:pt idx="2915">
                  <c:v>0.97020659040464396</c:v>
                </c:pt>
                <c:pt idx="2916">
                  <c:v>0.97023504638324509</c:v>
                </c:pt>
                <c:pt idx="2917">
                  <c:v>0.97026350236184622</c:v>
                </c:pt>
                <c:pt idx="2918">
                  <c:v>0.97029195834044735</c:v>
                </c:pt>
                <c:pt idx="2919">
                  <c:v>0.97032041431904847</c:v>
                </c:pt>
                <c:pt idx="2920">
                  <c:v>0.97034887029764949</c:v>
                </c:pt>
                <c:pt idx="2921">
                  <c:v>0.97037732627625062</c:v>
                </c:pt>
                <c:pt idx="2922">
                  <c:v>0.97040578225485175</c:v>
                </c:pt>
                <c:pt idx="2923">
                  <c:v>0.97043423823345287</c:v>
                </c:pt>
                <c:pt idx="2924">
                  <c:v>0.970462694212054</c:v>
                </c:pt>
                <c:pt idx="2925">
                  <c:v>0.97049115019065502</c:v>
                </c:pt>
                <c:pt idx="2926">
                  <c:v>0.97051960616925614</c:v>
                </c:pt>
                <c:pt idx="2927">
                  <c:v>0.97054806214785727</c:v>
                </c:pt>
                <c:pt idx="2928">
                  <c:v>0.9705765181264584</c:v>
                </c:pt>
                <c:pt idx="2929">
                  <c:v>0.97060497410505953</c:v>
                </c:pt>
                <c:pt idx="2930">
                  <c:v>0.97063343008366054</c:v>
                </c:pt>
                <c:pt idx="2931">
                  <c:v>0.97066188606226167</c:v>
                </c:pt>
                <c:pt idx="2932">
                  <c:v>0.9706903420408628</c:v>
                </c:pt>
                <c:pt idx="2933">
                  <c:v>0.97071879801946392</c:v>
                </c:pt>
                <c:pt idx="2934">
                  <c:v>0.97074725399806494</c:v>
                </c:pt>
                <c:pt idx="2935">
                  <c:v>0.97077570997666607</c:v>
                </c:pt>
                <c:pt idx="2936">
                  <c:v>0.9708041659552672</c:v>
                </c:pt>
                <c:pt idx="2937">
                  <c:v>0.97083262193386832</c:v>
                </c:pt>
                <c:pt idx="2938">
                  <c:v>0.97086107791246945</c:v>
                </c:pt>
                <c:pt idx="2939">
                  <c:v>0.97088953389107047</c:v>
                </c:pt>
                <c:pt idx="2940">
                  <c:v>0.97091798986967159</c:v>
                </c:pt>
                <c:pt idx="2941">
                  <c:v>0.97094644584827272</c:v>
                </c:pt>
                <c:pt idx="2942">
                  <c:v>0.97097490182687385</c:v>
                </c:pt>
                <c:pt idx="2943">
                  <c:v>0.97100335780547498</c:v>
                </c:pt>
                <c:pt idx="2944">
                  <c:v>0.97103181378407599</c:v>
                </c:pt>
                <c:pt idx="2945">
                  <c:v>0.97106026976267712</c:v>
                </c:pt>
                <c:pt idx="2946">
                  <c:v>0.97108872574127825</c:v>
                </c:pt>
                <c:pt idx="2947">
                  <c:v>0.97111718171987937</c:v>
                </c:pt>
                <c:pt idx="2948">
                  <c:v>0.9711456376984805</c:v>
                </c:pt>
                <c:pt idx="2949">
                  <c:v>0.97117409367708152</c:v>
                </c:pt>
                <c:pt idx="2950">
                  <c:v>0.97120254965568265</c:v>
                </c:pt>
                <c:pt idx="2951">
                  <c:v>0.97123100563428377</c:v>
                </c:pt>
                <c:pt idx="2952">
                  <c:v>0.9712594616128849</c:v>
                </c:pt>
                <c:pt idx="2953">
                  <c:v>0.97128791759148592</c:v>
                </c:pt>
                <c:pt idx="2954">
                  <c:v>0.97131637357008704</c:v>
                </c:pt>
                <c:pt idx="2955">
                  <c:v>0.97134482954868817</c:v>
                </c:pt>
                <c:pt idx="2956">
                  <c:v>0.9713732855272893</c:v>
                </c:pt>
                <c:pt idx="2957">
                  <c:v>0.97140174150589043</c:v>
                </c:pt>
                <c:pt idx="2958">
                  <c:v>0.97143019748449144</c:v>
                </c:pt>
                <c:pt idx="2959">
                  <c:v>0.97145865346309257</c:v>
                </c:pt>
                <c:pt idx="2960">
                  <c:v>0.9714871094416937</c:v>
                </c:pt>
                <c:pt idx="2961">
                  <c:v>0.97151556542029482</c:v>
                </c:pt>
                <c:pt idx="2962">
                  <c:v>0.97154402139889595</c:v>
                </c:pt>
                <c:pt idx="2963">
                  <c:v>0.97157247737749697</c:v>
                </c:pt>
                <c:pt idx="2964">
                  <c:v>0.9716009333560981</c:v>
                </c:pt>
                <c:pt idx="2965">
                  <c:v>0.97162938933469922</c:v>
                </c:pt>
                <c:pt idx="2966">
                  <c:v>0.97165784531330035</c:v>
                </c:pt>
                <c:pt idx="2967">
                  <c:v>0.97168630129190148</c:v>
                </c:pt>
                <c:pt idx="2968">
                  <c:v>0.97171475727050249</c:v>
                </c:pt>
                <c:pt idx="2969">
                  <c:v>0.97174321324910362</c:v>
                </c:pt>
                <c:pt idx="2970">
                  <c:v>0.97177166922770475</c:v>
                </c:pt>
                <c:pt idx="2971">
                  <c:v>0.97180012520630588</c:v>
                </c:pt>
                <c:pt idx="2972">
                  <c:v>0.971828581184907</c:v>
                </c:pt>
                <c:pt idx="2973">
                  <c:v>0.97185703716350802</c:v>
                </c:pt>
                <c:pt idx="2974">
                  <c:v>0.97188549314210915</c:v>
                </c:pt>
                <c:pt idx="2975">
                  <c:v>0.97191394912071027</c:v>
                </c:pt>
                <c:pt idx="2976">
                  <c:v>0.9719424050993114</c:v>
                </c:pt>
                <c:pt idx="2977">
                  <c:v>0.97197086107791242</c:v>
                </c:pt>
                <c:pt idx="2978">
                  <c:v>0.97199931705651355</c:v>
                </c:pt>
                <c:pt idx="2979">
                  <c:v>0.97202777303511467</c:v>
                </c:pt>
                <c:pt idx="2980">
                  <c:v>0.9720562290137158</c:v>
                </c:pt>
                <c:pt idx="2981">
                  <c:v>0.97208468499231693</c:v>
                </c:pt>
                <c:pt idx="2982">
                  <c:v>0.97211314097091794</c:v>
                </c:pt>
                <c:pt idx="2983">
                  <c:v>0.97214159694951907</c:v>
                </c:pt>
                <c:pt idx="2984">
                  <c:v>0.9721700529281202</c:v>
                </c:pt>
                <c:pt idx="2985">
                  <c:v>0.97219850890672133</c:v>
                </c:pt>
                <c:pt idx="2986">
                  <c:v>0.97222696488532245</c:v>
                </c:pt>
                <c:pt idx="2987">
                  <c:v>0.97225542086392347</c:v>
                </c:pt>
                <c:pt idx="2988">
                  <c:v>0.9722838768425246</c:v>
                </c:pt>
                <c:pt idx="2989">
                  <c:v>0.97231233282112572</c:v>
                </c:pt>
                <c:pt idx="2990">
                  <c:v>0.97234078879972685</c:v>
                </c:pt>
                <c:pt idx="2991">
                  <c:v>0.97236924477832798</c:v>
                </c:pt>
                <c:pt idx="2992">
                  <c:v>0.972397700756929</c:v>
                </c:pt>
                <c:pt idx="2993">
                  <c:v>0.97242615673553012</c:v>
                </c:pt>
                <c:pt idx="2994">
                  <c:v>0.97245461271413125</c:v>
                </c:pt>
                <c:pt idx="2995">
                  <c:v>0.97248306869273238</c:v>
                </c:pt>
                <c:pt idx="2996">
                  <c:v>0.97251152467133339</c:v>
                </c:pt>
                <c:pt idx="2997">
                  <c:v>0.97253998064993452</c:v>
                </c:pt>
                <c:pt idx="2998">
                  <c:v>0.97256843662853565</c:v>
                </c:pt>
                <c:pt idx="2999">
                  <c:v>0.97259689260713678</c:v>
                </c:pt>
                <c:pt idx="3000">
                  <c:v>0.9726253485857379</c:v>
                </c:pt>
                <c:pt idx="3001">
                  <c:v>0.97265380456433892</c:v>
                </c:pt>
                <c:pt idx="3002">
                  <c:v>0.97268226054294005</c:v>
                </c:pt>
                <c:pt idx="3003">
                  <c:v>0.97271071652154117</c:v>
                </c:pt>
                <c:pt idx="3004">
                  <c:v>0.9727391725001423</c:v>
                </c:pt>
                <c:pt idx="3005">
                  <c:v>0.97276762847874343</c:v>
                </c:pt>
                <c:pt idx="3006">
                  <c:v>0.97279608445734445</c:v>
                </c:pt>
                <c:pt idx="3007">
                  <c:v>0.97282454043594557</c:v>
                </c:pt>
                <c:pt idx="3008">
                  <c:v>0.9728529964145467</c:v>
                </c:pt>
                <c:pt idx="3009">
                  <c:v>0.97288145239314783</c:v>
                </c:pt>
                <c:pt idx="3010">
                  <c:v>0.97290990837174895</c:v>
                </c:pt>
                <c:pt idx="3011">
                  <c:v>0.97293836435034997</c:v>
                </c:pt>
                <c:pt idx="3012">
                  <c:v>0.9729668203289511</c:v>
                </c:pt>
                <c:pt idx="3013">
                  <c:v>0.97299527630755223</c:v>
                </c:pt>
                <c:pt idx="3014">
                  <c:v>0.97302373228615335</c:v>
                </c:pt>
                <c:pt idx="3015">
                  <c:v>0.97305218826475437</c:v>
                </c:pt>
                <c:pt idx="3016">
                  <c:v>0.9730806442433555</c:v>
                </c:pt>
                <c:pt idx="3017">
                  <c:v>0.97310910022195662</c:v>
                </c:pt>
                <c:pt idx="3018">
                  <c:v>0.97313755620055775</c:v>
                </c:pt>
                <c:pt idx="3019">
                  <c:v>0.97316601217915888</c:v>
                </c:pt>
                <c:pt idx="3020">
                  <c:v>0.9731944681577599</c:v>
                </c:pt>
                <c:pt idx="3021">
                  <c:v>0.97322292413636102</c:v>
                </c:pt>
                <c:pt idx="3022">
                  <c:v>0.97325138011496215</c:v>
                </c:pt>
                <c:pt idx="3023">
                  <c:v>0.97327983609356328</c:v>
                </c:pt>
                <c:pt idx="3024">
                  <c:v>0.9733082920721644</c:v>
                </c:pt>
                <c:pt idx="3025">
                  <c:v>0.97333674805076542</c:v>
                </c:pt>
                <c:pt idx="3026">
                  <c:v>0.97335809003471629</c:v>
                </c:pt>
                <c:pt idx="3027">
                  <c:v>0.97337943201866717</c:v>
                </c:pt>
                <c:pt idx="3028">
                  <c:v>0.97340077400261793</c:v>
                </c:pt>
                <c:pt idx="3029">
                  <c:v>0.9734221159865688</c:v>
                </c:pt>
                <c:pt idx="3030">
                  <c:v>0.97344345797051957</c:v>
                </c:pt>
                <c:pt idx="3031">
                  <c:v>0.97346479995447044</c:v>
                </c:pt>
                <c:pt idx="3032">
                  <c:v>0.97348614193842131</c:v>
                </c:pt>
                <c:pt idx="3033">
                  <c:v>0.97350748392237207</c:v>
                </c:pt>
                <c:pt idx="3034">
                  <c:v>0.97352882590632295</c:v>
                </c:pt>
                <c:pt idx="3035">
                  <c:v>0.97355016789027371</c:v>
                </c:pt>
                <c:pt idx="3036">
                  <c:v>0.97357150987422458</c:v>
                </c:pt>
                <c:pt idx="3037">
                  <c:v>0.97359285185817546</c:v>
                </c:pt>
                <c:pt idx="3038">
                  <c:v>0.97361419384212622</c:v>
                </c:pt>
                <c:pt idx="3039">
                  <c:v>0.97363553582607709</c:v>
                </c:pt>
                <c:pt idx="3040">
                  <c:v>0.97365687781002785</c:v>
                </c:pt>
                <c:pt idx="3041">
                  <c:v>0.97367821979397873</c:v>
                </c:pt>
                <c:pt idx="3042">
                  <c:v>0.97369956177792949</c:v>
                </c:pt>
                <c:pt idx="3043">
                  <c:v>0.97372090376188036</c:v>
                </c:pt>
                <c:pt idx="3044">
                  <c:v>0.97374224574583124</c:v>
                </c:pt>
                <c:pt idx="3045">
                  <c:v>0.973763587729782</c:v>
                </c:pt>
                <c:pt idx="3046">
                  <c:v>0.97378492971373287</c:v>
                </c:pt>
                <c:pt idx="3047">
                  <c:v>0.97380627169768363</c:v>
                </c:pt>
                <c:pt idx="3048">
                  <c:v>0.97382761368163451</c:v>
                </c:pt>
                <c:pt idx="3049">
                  <c:v>0.97384895566558538</c:v>
                </c:pt>
                <c:pt idx="3050">
                  <c:v>0.97387029764953614</c:v>
                </c:pt>
                <c:pt idx="3051">
                  <c:v>0.97389163963348702</c:v>
                </c:pt>
                <c:pt idx="3052">
                  <c:v>0.97391298161743778</c:v>
                </c:pt>
                <c:pt idx="3053">
                  <c:v>0.97393432360138865</c:v>
                </c:pt>
                <c:pt idx="3054">
                  <c:v>0.97395566558533953</c:v>
                </c:pt>
                <c:pt idx="3055">
                  <c:v>0.97397700756929029</c:v>
                </c:pt>
                <c:pt idx="3056">
                  <c:v>0.97399834955324116</c:v>
                </c:pt>
                <c:pt idx="3057">
                  <c:v>0.97401969153719192</c:v>
                </c:pt>
                <c:pt idx="3058">
                  <c:v>0.9740410335211428</c:v>
                </c:pt>
                <c:pt idx="3059">
                  <c:v>0.97406237550509367</c:v>
                </c:pt>
                <c:pt idx="3060">
                  <c:v>0.97408371748904443</c:v>
                </c:pt>
                <c:pt idx="3061">
                  <c:v>0.9741050594729953</c:v>
                </c:pt>
                <c:pt idx="3062">
                  <c:v>0.97412640145694607</c:v>
                </c:pt>
                <c:pt idx="3063">
                  <c:v>0.97414774344089694</c:v>
                </c:pt>
                <c:pt idx="3064">
                  <c:v>0.97416908542484781</c:v>
                </c:pt>
                <c:pt idx="3065">
                  <c:v>0.97419042740879858</c:v>
                </c:pt>
                <c:pt idx="3066">
                  <c:v>0.97421176939274945</c:v>
                </c:pt>
                <c:pt idx="3067">
                  <c:v>0.97423311137670021</c:v>
                </c:pt>
                <c:pt idx="3068">
                  <c:v>0.97425445336065108</c:v>
                </c:pt>
                <c:pt idx="3069">
                  <c:v>0.97427579534460185</c:v>
                </c:pt>
                <c:pt idx="3070">
                  <c:v>0.97429713732855272</c:v>
                </c:pt>
                <c:pt idx="3071">
                  <c:v>0.97431847931250359</c:v>
                </c:pt>
                <c:pt idx="3072">
                  <c:v>0.97433982129645436</c:v>
                </c:pt>
                <c:pt idx="3073">
                  <c:v>0.97436116328040523</c:v>
                </c:pt>
                <c:pt idx="3074">
                  <c:v>0.97438250526435599</c:v>
                </c:pt>
                <c:pt idx="3075">
                  <c:v>0.97440384724830686</c:v>
                </c:pt>
                <c:pt idx="3076">
                  <c:v>0.97442518923225774</c:v>
                </c:pt>
                <c:pt idx="3077">
                  <c:v>0.9744465312162085</c:v>
                </c:pt>
                <c:pt idx="3078">
                  <c:v>0.97446787320015937</c:v>
                </c:pt>
                <c:pt idx="3079">
                  <c:v>0.97448921518411014</c:v>
                </c:pt>
                <c:pt idx="3080">
                  <c:v>0.97451055716806101</c:v>
                </c:pt>
                <c:pt idx="3081">
                  <c:v>0.97453189915201188</c:v>
                </c:pt>
                <c:pt idx="3082">
                  <c:v>0.97455324113596264</c:v>
                </c:pt>
                <c:pt idx="3083">
                  <c:v>0.97457458311991352</c:v>
                </c:pt>
                <c:pt idx="3084">
                  <c:v>0.97459592510386428</c:v>
                </c:pt>
                <c:pt idx="3085">
                  <c:v>0.97461726708781515</c:v>
                </c:pt>
                <c:pt idx="3086">
                  <c:v>0.97463860907176603</c:v>
                </c:pt>
                <c:pt idx="3087">
                  <c:v>0.97465995105571679</c:v>
                </c:pt>
                <c:pt idx="3088">
                  <c:v>0.97468129303966766</c:v>
                </c:pt>
                <c:pt idx="3089">
                  <c:v>0.97470263502361842</c:v>
                </c:pt>
                <c:pt idx="3090">
                  <c:v>0.9747239770075693</c:v>
                </c:pt>
                <c:pt idx="3091">
                  <c:v>0.97474531899152017</c:v>
                </c:pt>
                <c:pt idx="3092">
                  <c:v>0.97476666097547093</c:v>
                </c:pt>
                <c:pt idx="3093">
                  <c:v>0.97478800295942181</c:v>
                </c:pt>
                <c:pt idx="3094">
                  <c:v>0.97480934494337257</c:v>
                </c:pt>
                <c:pt idx="3095">
                  <c:v>0.97483068692732344</c:v>
                </c:pt>
                <c:pt idx="3096">
                  <c:v>0.9748520289112742</c:v>
                </c:pt>
                <c:pt idx="3097">
                  <c:v>0.97487337089522508</c:v>
                </c:pt>
                <c:pt idx="3098">
                  <c:v>0.97489471287917595</c:v>
                </c:pt>
                <c:pt idx="3099">
                  <c:v>0.97491605486312671</c:v>
                </c:pt>
                <c:pt idx="3100">
                  <c:v>0.97493739684707759</c:v>
                </c:pt>
                <c:pt idx="3101">
                  <c:v>0.97495873883102835</c:v>
                </c:pt>
                <c:pt idx="3102">
                  <c:v>0.97498008081497922</c:v>
                </c:pt>
                <c:pt idx="3103">
                  <c:v>0.9750014227989301</c:v>
                </c:pt>
                <c:pt idx="3104">
                  <c:v>0.97502276478288086</c:v>
                </c:pt>
                <c:pt idx="3105">
                  <c:v>0.97504410676683173</c:v>
                </c:pt>
                <c:pt idx="3106">
                  <c:v>0.97506544875078249</c:v>
                </c:pt>
                <c:pt idx="3107">
                  <c:v>0.97508679073473337</c:v>
                </c:pt>
                <c:pt idx="3108">
                  <c:v>0.97510813271868424</c:v>
                </c:pt>
                <c:pt idx="3109">
                  <c:v>0.975129474702635</c:v>
                </c:pt>
                <c:pt idx="3110">
                  <c:v>0.97515081668658588</c:v>
                </c:pt>
                <c:pt idx="3111">
                  <c:v>0.97517215867053664</c:v>
                </c:pt>
                <c:pt idx="3112">
                  <c:v>0.97519350065448751</c:v>
                </c:pt>
                <c:pt idx="3113">
                  <c:v>0.97521484263843838</c:v>
                </c:pt>
                <c:pt idx="3114">
                  <c:v>0.97523618462238915</c:v>
                </c:pt>
                <c:pt idx="3115">
                  <c:v>0.97525752660634002</c:v>
                </c:pt>
                <c:pt idx="3116">
                  <c:v>0.97527886859029078</c:v>
                </c:pt>
                <c:pt idx="3117">
                  <c:v>0.97530021057424165</c:v>
                </c:pt>
                <c:pt idx="3118">
                  <c:v>0.97532155255819253</c:v>
                </c:pt>
                <c:pt idx="3119">
                  <c:v>0.97534289454214329</c:v>
                </c:pt>
                <c:pt idx="3120">
                  <c:v>0.97536423652609416</c:v>
                </c:pt>
                <c:pt idx="3121">
                  <c:v>0.97538557851004493</c:v>
                </c:pt>
                <c:pt idx="3122">
                  <c:v>0.9754069204939958</c:v>
                </c:pt>
                <c:pt idx="3123">
                  <c:v>0.97542826247794656</c:v>
                </c:pt>
                <c:pt idx="3124">
                  <c:v>0.97544960446189743</c:v>
                </c:pt>
                <c:pt idx="3125">
                  <c:v>0.97547094644584831</c:v>
                </c:pt>
                <c:pt idx="3126">
                  <c:v>0.97549228842979907</c:v>
                </c:pt>
                <c:pt idx="3127">
                  <c:v>0.97551363041374994</c:v>
                </c:pt>
                <c:pt idx="3128">
                  <c:v>0.97553497239770071</c:v>
                </c:pt>
                <c:pt idx="3129">
                  <c:v>0.97555631438165158</c:v>
                </c:pt>
                <c:pt idx="3130">
                  <c:v>0.97557765636560245</c:v>
                </c:pt>
                <c:pt idx="3131">
                  <c:v>0.97559899834955321</c:v>
                </c:pt>
                <c:pt idx="3132">
                  <c:v>0.97562034033350409</c:v>
                </c:pt>
                <c:pt idx="3133">
                  <c:v>0.97564168231745485</c:v>
                </c:pt>
                <c:pt idx="3134">
                  <c:v>0.97566302430140572</c:v>
                </c:pt>
                <c:pt idx="3135">
                  <c:v>0.9756843662853566</c:v>
                </c:pt>
                <c:pt idx="3136">
                  <c:v>0.97570570826930736</c:v>
                </c:pt>
                <c:pt idx="3137">
                  <c:v>0.97572705025325823</c:v>
                </c:pt>
                <c:pt idx="3138">
                  <c:v>0.97574839223720899</c:v>
                </c:pt>
                <c:pt idx="3139">
                  <c:v>0.97576973422115987</c:v>
                </c:pt>
                <c:pt idx="3140">
                  <c:v>0.97579107620511074</c:v>
                </c:pt>
                <c:pt idx="3141">
                  <c:v>0.9758124181890615</c:v>
                </c:pt>
                <c:pt idx="3142">
                  <c:v>0.97583376017301238</c:v>
                </c:pt>
                <c:pt idx="3143">
                  <c:v>0.97585510215696314</c:v>
                </c:pt>
                <c:pt idx="3144">
                  <c:v>0.97587644414091401</c:v>
                </c:pt>
                <c:pt idx="3145">
                  <c:v>0.97589778612486489</c:v>
                </c:pt>
                <c:pt idx="3146">
                  <c:v>0.97591912810881565</c:v>
                </c:pt>
                <c:pt idx="3147">
                  <c:v>0.97594047009276652</c:v>
                </c:pt>
                <c:pt idx="3148">
                  <c:v>0.97596181207671728</c:v>
                </c:pt>
                <c:pt idx="3149">
                  <c:v>0.97598315406066816</c:v>
                </c:pt>
                <c:pt idx="3150">
                  <c:v>0.97600449604461903</c:v>
                </c:pt>
                <c:pt idx="3151">
                  <c:v>0.97602583802856979</c:v>
                </c:pt>
                <c:pt idx="3152">
                  <c:v>0.97604718001252067</c:v>
                </c:pt>
                <c:pt idx="3153">
                  <c:v>0.97606852199647143</c:v>
                </c:pt>
                <c:pt idx="3154">
                  <c:v>0.9760898639804223</c:v>
                </c:pt>
                <c:pt idx="3155">
                  <c:v>0.97611120596437306</c:v>
                </c:pt>
                <c:pt idx="3156">
                  <c:v>0.97613254794832394</c:v>
                </c:pt>
                <c:pt idx="3157">
                  <c:v>0.97615388993227481</c:v>
                </c:pt>
                <c:pt idx="3158">
                  <c:v>0.97617523191622557</c:v>
                </c:pt>
                <c:pt idx="3159">
                  <c:v>0.97619657390017645</c:v>
                </c:pt>
                <c:pt idx="3160">
                  <c:v>0.97621791588412721</c:v>
                </c:pt>
                <c:pt idx="3161">
                  <c:v>0.97623925786807808</c:v>
                </c:pt>
                <c:pt idx="3162">
                  <c:v>0.97626059985202895</c:v>
                </c:pt>
                <c:pt idx="3163">
                  <c:v>0.97628194183597972</c:v>
                </c:pt>
                <c:pt idx="3164">
                  <c:v>0.97630328381993059</c:v>
                </c:pt>
                <c:pt idx="3165">
                  <c:v>0.97632462580388135</c:v>
                </c:pt>
                <c:pt idx="3166">
                  <c:v>0.97634596778783223</c:v>
                </c:pt>
                <c:pt idx="3167">
                  <c:v>0.9763673097717831</c:v>
                </c:pt>
                <c:pt idx="3168">
                  <c:v>0.97638865175573386</c:v>
                </c:pt>
                <c:pt idx="3169">
                  <c:v>0.97640999373968473</c:v>
                </c:pt>
                <c:pt idx="3170">
                  <c:v>0.9764313357236355</c:v>
                </c:pt>
                <c:pt idx="3171">
                  <c:v>0.97645267770758637</c:v>
                </c:pt>
                <c:pt idx="3172">
                  <c:v>0.97647401969153724</c:v>
                </c:pt>
                <c:pt idx="3173">
                  <c:v>0.97649536167548801</c:v>
                </c:pt>
                <c:pt idx="3174">
                  <c:v>0.97651670365943888</c:v>
                </c:pt>
                <c:pt idx="3175">
                  <c:v>0.97653804564338964</c:v>
                </c:pt>
                <c:pt idx="3176">
                  <c:v>0.97655938762734051</c:v>
                </c:pt>
                <c:pt idx="3177">
                  <c:v>0.97658072961129139</c:v>
                </c:pt>
                <c:pt idx="3178">
                  <c:v>0.97660207159524215</c:v>
                </c:pt>
                <c:pt idx="3179">
                  <c:v>0.97662341357919302</c:v>
                </c:pt>
                <c:pt idx="3180">
                  <c:v>0.97664475556314378</c:v>
                </c:pt>
                <c:pt idx="3181">
                  <c:v>0.97666609754709466</c:v>
                </c:pt>
                <c:pt idx="3182">
                  <c:v>0.97668743953104542</c:v>
                </c:pt>
                <c:pt idx="3183">
                  <c:v>0.97670878151499629</c:v>
                </c:pt>
                <c:pt idx="3184">
                  <c:v>0.97673012349894717</c:v>
                </c:pt>
                <c:pt idx="3185">
                  <c:v>0.97675146548289793</c:v>
                </c:pt>
                <c:pt idx="3186">
                  <c:v>0.9767728074668488</c:v>
                </c:pt>
                <c:pt idx="3187">
                  <c:v>0.97679414945079956</c:v>
                </c:pt>
                <c:pt idx="3188">
                  <c:v>0.97681549143475044</c:v>
                </c:pt>
                <c:pt idx="3189">
                  <c:v>0.97683683341870131</c:v>
                </c:pt>
                <c:pt idx="3190">
                  <c:v>0.97685817540265207</c:v>
                </c:pt>
                <c:pt idx="3191">
                  <c:v>0.97687951738660295</c:v>
                </c:pt>
                <c:pt idx="3192">
                  <c:v>0.97690085937055371</c:v>
                </c:pt>
                <c:pt idx="3193">
                  <c:v>0.97692220135450458</c:v>
                </c:pt>
                <c:pt idx="3194">
                  <c:v>0.97694354333845546</c:v>
                </c:pt>
                <c:pt idx="3195">
                  <c:v>0.97696488532240622</c:v>
                </c:pt>
                <c:pt idx="3196">
                  <c:v>0.97698622730635709</c:v>
                </c:pt>
                <c:pt idx="3197">
                  <c:v>0.97700756929030785</c:v>
                </c:pt>
                <c:pt idx="3198">
                  <c:v>0.97702891127425873</c:v>
                </c:pt>
                <c:pt idx="3199">
                  <c:v>0.9770502532582096</c:v>
                </c:pt>
                <c:pt idx="3200">
                  <c:v>0.97707159524216036</c:v>
                </c:pt>
                <c:pt idx="3201">
                  <c:v>0.97709293722611124</c:v>
                </c:pt>
                <c:pt idx="3202">
                  <c:v>0.977114279210062</c:v>
                </c:pt>
                <c:pt idx="3203">
                  <c:v>0.97713562119401287</c:v>
                </c:pt>
                <c:pt idx="3204">
                  <c:v>0.97715696317796374</c:v>
                </c:pt>
                <c:pt idx="3205">
                  <c:v>0.97717830516191451</c:v>
                </c:pt>
                <c:pt idx="3206">
                  <c:v>0.97719964714586538</c:v>
                </c:pt>
                <c:pt idx="3207">
                  <c:v>0.97722098912981614</c:v>
                </c:pt>
                <c:pt idx="3208">
                  <c:v>0.97724233111376702</c:v>
                </c:pt>
                <c:pt idx="3209">
                  <c:v>0.97726367309771778</c:v>
                </c:pt>
                <c:pt idx="3210">
                  <c:v>0.97728501508166865</c:v>
                </c:pt>
                <c:pt idx="3211">
                  <c:v>0.97730635706561952</c:v>
                </c:pt>
                <c:pt idx="3212">
                  <c:v>0.97732769904957029</c:v>
                </c:pt>
                <c:pt idx="3213">
                  <c:v>0.97734904103352116</c:v>
                </c:pt>
                <c:pt idx="3214">
                  <c:v>0.97737038301747192</c:v>
                </c:pt>
                <c:pt idx="3215">
                  <c:v>0.9773917250014228</c:v>
                </c:pt>
                <c:pt idx="3216">
                  <c:v>0.97741306698537367</c:v>
                </c:pt>
                <c:pt idx="3217">
                  <c:v>0.97743440896932443</c:v>
                </c:pt>
                <c:pt idx="3218">
                  <c:v>0.9774557509532753</c:v>
                </c:pt>
                <c:pt idx="3219">
                  <c:v>0.97747709293722607</c:v>
                </c:pt>
                <c:pt idx="3220">
                  <c:v>0.97749843492117694</c:v>
                </c:pt>
                <c:pt idx="3221">
                  <c:v>0.97751977690512781</c:v>
                </c:pt>
                <c:pt idx="3222">
                  <c:v>0.97754111888907858</c:v>
                </c:pt>
                <c:pt idx="3223">
                  <c:v>0.97756246087302945</c:v>
                </c:pt>
                <c:pt idx="3224">
                  <c:v>0.97758380285698021</c:v>
                </c:pt>
                <c:pt idx="3225">
                  <c:v>0.97760514484093108</c:v>
                </c:pt>
                <c:pt idx="3226">
                  <c:v>0.97762648682488196</c:v>
                </c:pt>
                <c:pt idx="3227">
                  <c:v>0.97764782880883272</c:v>
                </c:pt>
                <c:pt idx="3228">
                  <c:v>0.97766917079278359</c:v>
                </c:pt>
                <c:pt idx="3229">
                  <c:v>0.97769051277673436</c:v>
                </c:pt>
                <c:pt idx="3230">
                  <c:v>0.97771185476068523</c:v>
                </c:pt>
                <c:pt idx="3231">
                  <c:v>0.9777331967446361</c:v>
                </c:pt>
                <c:pt idx="3232">
                  <c:v>0.97775453872858686</c:v>
                </c:pt>
                <c:pt idx="3233">
                  <c:v>0.97777588071253774</c:v>
                </c:pt>
                <c:pt idx="3234">
                  <c:v>0.9777972226964885</c:v>
                </c:pt>
                <c:pt idx="3235">
                  <c:v>0.97781856468043937</c:v>
                </c:pt>
                <c:pt idx="3236">
                  <c:v>0.97783990666439013</c:v>
                </c:pt>
                <c:pt idx="3237">
                  <c:v>0.97786124864834101</c:v>
                </c:pt>
                <c:pt idx="3238">
                  <c:v>0.97788259063229188</c:v>
                </c:pt>
                <c:pt idx="3239">
                  <c:v>0.97790393261624264</c:v>
                </c:pt>
                <c:pt idx="3240">
                  <c:v>0.97792527460019352</c:v>
                </c:pt>
                <c:pt idx="3241">
                  <c:v>0.97794661658414428</c:v>
                </c:pt>
                <c:pt idx="3242">
                  <c:v>0.97796795856809515</c:v>
                </c:pt>
                <c:pt idx="3243">
                  <c:v>0.97798930055204603</c:v>
                </c:pt>
                <c:pt idx="3244">
                  <c:v>0.97801064253599679</c:v>
                </c:pt>
                <c:pt idx="3245">
                  <c:v>0.97803198451994766</c:v>
                </c:pt>
                <c:pt idx="3246">
                  <c:v>0.97805332650389842</c:v>
                </c:pt>
                <c:pt idx="3247">
                  <c:v>0.9780746684878493</c:v>
                </c:pt>
                <c:pt idx="3248">
                  <c:v>0.97809601047180017</c:v>
                </c:pt>
                <c:pt idx="3249">
                  <c:v>0.97811735245575093</c:v>
                </c:pt>
                <c:pt idx="3250">
                  <c:v>0.97813869443970181</c:v>
                </c:pt>
                <c:pt idx="3251">
                  <c:v>0.97816003642365257</c:v>
                </c:pt>
                <c:pt idx="3252">
                  <c:v>0.97818137840760344</c:v>
                </c:pt>
                <c:pt idx="3253">
                  <c:v>0.97820272039155431</c:v>
                </c:pt>
                <c:pt idx="3254">
                  <c:v>0.97822406237550508</c:v>
                </c:pt>
                <c:pt idx="3255">
                  <c:v>0.97824540435945595</c:v>
                </c:pt>
                <c:pt idx="3256">
                  <c:v>0.97826674634340671</c:v>
                </c:pt>
                <c:pt idx="3257">
                  <c:v>0.97828808832735759</c:v>
                </c:pt>
                <c:pt idx="3258">
                  <c:v>0.97830943031130846</c:v>
                </c:pt>
                <c:pt idx="3259">
                  <c:v>0.97833077229525922</c:v>
                </c:pt>
                <c:pt idx="3260">
                  <c:v>0.97835211427921009</c:v>
                </c:pt>
                <c:pt idx="3261">
                  <c:v>0.97837345626316086</c:v>
                </c:pt>
                <c:pt idx="3262">
                  <c:v>0.97839479824711173</c:v>
                </c:pt>
                <c:pt idx="3263">
                  <c:v>0.97841614023106249</c:v>
                </c:pt>
                <c:pt idx="3264">
                  <c:v>0.97843748221501337</c:v>
                </c:pt>
                <c:pt idx="3265">
                  <c:v>0.97845882419896424</c:v>
                </c:pt>
                <c:pt idx="3266">
                  <c:v>0.978480166182915</c:v>
                </c:pt>
                <c:pt idx="3267">
                  <c:v>0.97850150816686587</c:v>
                </c:pt>
                <c:pt idx="3268">
                  <c:v>0.97852285015081664</c:v>
                </c:pt>
                <c:pt idx="3269">
                  <c:v>0.97854419213476751</c:v>
                </c:pt>
                <c:pt idx="3270">
                  <c:v>0.97856553411871838</c:v>
                </c:pt>
                <c:pt idx="3271">
                  <c:v>0.97858687610266915</c:v>
                </c:pt>
                <c:pt idx="3272">
                  <c:v>0.97860821808662002</c:v>
                </c:pt>
                <c:pt idx="3273">
                  <c:v>0.97862956007057078</c:v>
                </c:pt>
                <c:pt idx="3274">
                  <c:v>0.97865090205452165</c:v>
                </c:pt>
                <c:pt idx="3275">
                  <c:v>0.97867224403847253</c:v>
                </c:pt>
                <c:pt idx="3276">
                  <c:v>0.97869358602242329</c:v>
                </c:pt>
                <c:pt idx="3277">
                  <c:v>0.97871492800637416</c:v>
                </c:pt>
                <c:pt idx="3278">
                  <c:v>0.97873626999032493</c:v>
                </c:pt>
                <c:pt idx="3279">
                  <c:v>0.9787576119742758</c:v>
                </c:pt>
                <c:pt idx="3280">
                  <c:v>0.97877895395822667</c:v>
                </c:pt>
                <c:pt idx="3281">
                  <c:v>0.97880029594217743</c:v>
                </c:pt>
                <c:pt idx="3282">
                  <c:v>0.97882163792612831</c:v>
                </c:pt>
                <c:pt idx="3283">
                  <c:v>0.97884297991007907</c:v>
                </c:pt>
                <c:pt idx="3284">
                  <c:v>0.97886432189402994</c:v>
                </c:pt>
                <c:pt idx="3285">
                  <c:v>0.97888566387798082</c:v>
                </c:pt>
                <c:pt idx="3286">
                  <c:v>0.97890700586193158</c:v>
                </c:pt>
                <c:pt idx="3287">
                  <c:v>0.97892834784588245</c:v>
                </c:pt>
                <c:pt idx="3288">
                  <c:v>0.97894968982983321</c:v>
                </c:pt>
                <c:pt idx="3289">
                  <c:v>0.97897103181378409</c:v>
                </c:pt>
                <c:pt idx="3290">
                  <c:v>0.97899237379773485</c:v>
                </c:pt>
                <c:pt idx="3291">
                  <c:v>0.97901371578168572</c:v>
                </c:pt>
                <c:pt idx="3292">
                  <c:v>0.9790350577656366</c:v>
                </c:pt>
                <c:pt idx="3293">
                  <c:v>0.97905639974958736</c:v>
                </c:pt>
                <c:pt idx="3294">
                  <c:v>0.97907774173353823</c:v>
                </c:pt>
                <c:pt idx="3295">
                  <c:v>0.97909908371748899</c:v>
                </c:pt>
                <c:pt idx="3296">
                  <c:v>0.97912042570143987</c:v>
                </c:pt>
                <c:pt idx="3297">
                  <c:v>0.97914176768539074</c:v>
                </c:pt>
                <c:pt idx="3298">
                  <c:v>0.9791631096693415</c:v>
                </c:pt>
                <c:pt idx="3299">
                  <c:v>0.97918445165329238</c:v>
                </c:pt>
                <c:pt idx="3300">
                  <c:v>0.97920579363724314</c:v>
                </c:pt>
                <c:pt idx="3301">
                  <c:v>0.97922713562119401</c:v>
                </c:pt>
                <c:pt idx="3302">
                  <c:v>0.97924847760514488</c:v>
                </c:pt>
                <c:pt idx="3303">
                  <c:v>0.97926981958909565</c:v>
                </c:pt>
                <c:pt idx="3304">
                  <c:v>0.97929116157304652</c:v>
                </c:pt>
                <c:pt idx="3305">
                  <c:v>0.97931250355699728</c:v>
                </c:pt>
                <c:pt idx="3306">
                  <c:v>0.97933384554094816</c:v>
                </c:pt>
                <c:pt idx="3307">
                  <c:v>0.97935518752489903</c:v>
                </c:pt>
                <c:pt idx="3308">
                  <c:v>0.97937652950884979</c:v>
                </c:pt>
                <c:pt idx="3309">
                  <c:v>0.97939787149280066</c:v>
                </c:pt>
                <c:pt idx="3310">
                  <c:v>0.97941921347675143</c:v>
                </c:pt>
                <c:pt idx="3311">
                  <c:v>0.9794405554607023</c:v>
                </c:pt>
                <c:pt idx="3312">
                  <c:v>0.97946189744465317</c:v>
                </c:pt>
                <c:pt idx="3313">
                  <c:v>0.97948323942860394</c:v>
                </c:pt>
                <c:pt idx="3314">
                  <c:v>0.97950458141255481</c:v>
                </c:pt>
                <c:pt idx="3315">
                  <c:v>0.97952592339650557</c:v>
                </c:pt>
                <c:pt idx="3316">
                  <c:v>0.97954726538045644</c:v>
                </c:pt>
                <c:pt idx="3317">
                  <c:v>0.97956860736440721</c:v>
                </c:pt>
                <c:pt idx="3318">
                  <c:v>0.97958994934835808</c:v>
                </c:pt>
                <c:pt idx="3319">
                  <c:v>0.97961129133230895</c:v>
                </c:pt>
                <c:pt idx="3320">
                  <c:v>0.97963263331625972</c:v>
                </c:pt>
                <c:pt idx="3321">
                  <c:v>0.97965397530021059</c:v>
                </c:pt>
                <c:pt idx="3322">
                  <c:v>0.97967531728416135</c:v>
                </c:pt>
                <c:pt idx="3323">
                  <c:v>0.97969665926811222</c:v>
                </c:pt>
                <c:pt idx="3324">
                  <c:v>0.9797180012520631</c:v>
                </c:pt>
                <c:pt idx="3325">
                  <c:v>0.97973934323601386</c:v>
                </c:pt>
                <c:pt idx="3326">
                  <c:v>0.97976068521996473</c:v>
                </c:pt>
                <c:pt idx="3327">
                  <c:v>0.9797820272039155</c:v>
                </c:pt>
                <c:pt idx="3328">
                  <c:v>0.97980336918786637</c:v>
                </c:pt>
                <c:pt idx="3329">
                  <c:v>0.97982471117181724</c:v>
                </c:pt>
                <c:pt idx="3330">
                  <c:v>0.979846053155768</c:v>
                </c:pt>
                <c:pt idx="3331">
                  <c:v>0.97986739513971888</c:v>
                </c:pt>
                <c:pt idx="3332">
                  <c:v>0.97988873712366964</c:v>
                </c:pt>
                <c:pt idx="3333">
                  <c:v>0.97991007910762051</c:v>
                </c:pt>
                <c:pt idx="3334">
                  <c:v>0.97993142109157139</c:v>
                </c:pt>
                <c:pt idx="3335">
                  <c:v>0.97995276307552215</c:v>
                </c:pt>
                <c:pt idx="3336">
                  <c:v>0.97997410505947302</c:v>
                </c:pt>
                <c:pt idx="3337">
                  <c:v>0.97999544704342378</c:v>
                </c:pt>
                <c:pt idx="3338">
                  <c:v>0.98001678902737466</c:v>
                </c:pt>
                <c:pt idx="3339">
                  <c:v>0.98003813101132553</c:v>
                </c:pt>
                <c:pt idx="3340">
                  <c:v>0.98005947299527629</c:v>
                </c:pt>
                <c:pt idx="3341">
                  <c:v>0.98008081497922717</c:v>
                </c:pt>
                <c:pt idx="3342">
                  <c:v>0.98010215696317793</c:v>
                </c:pt>
                <c:pt idx="3343">
                  <c:v>0.9801234989471288</c:v>
                </c:pt>
                <c:pt idx="3344">
                  <c:v>0.98014484093107967</c:v>
                </c:pt>
                <c:pt idx="3345">
                  <c:v>0.98016618291503044</c:v>
                </c:pt>
                <c:pt idx="3346">
                  <c:v>0.98018752489898131</c:v>
                </c:pt>
                <c:pt idx="3347">
                  <c:v>0.98020886688293207</c:v>
                </c:pt>
                <c:pt idx="3348">
                  <c:v>0.98023020886688295</c:v>
                </c:pt>
                <c:pt idx="3349">
                  <c:v>0.98025155085083371</c:v>
                </c:pt>
                <c:pt idx="3350">
                  <c:v>0.98027289283478458</c:v>
                </c:pt>
                <c:pt idx="3351">
                  <c:v>0.98029423481873545</c:v>
                </c:pt>
                <c:pt idx="3352">
                  <c:v>0.98031557680268622</c:v>
                </c:pt>
                <c:pt idx="3353">
                  <c:v>0.98033691878663709</c:v>
                </c:pt>
                <c:pt idx="3354">
                  <c:v>0.98035826077058785</c:v>
                </c:pt>
                <c:pt idx="3355">
                  <c:v>0.98037960275453873</c:v>
                </c:pt>
                <c:pt idx="3356">
                  <c:v>0.9804009447384896</c:v>
                </c:pt>
                <c:pt idx="3357">
                  <c:v>0.98042228672244036</c:v>
                </c:pt>
                <c:pt idx="3358">
                  <c:v>0.98044362870639123</c:v>
                </c:pt>
                <c:pt idx="3359">
                  <c:v>0.980464970690342</c:v>
                </c:pt>
                <c:pt idx="3360">
                  <c:v>0.98048631267429287</c:v>
                </c:pt>
                <c:pt idx="3361">
                  <c:v>0.98050765465824374</c:v>
                </c:pt>
                <c:pt idx="3362">
                  <c:v>0.98052899664219451</c:v>
                </c:pt>
                <c:pt idx="3363">
                  <c:v>0.98055033862614538</c:v>
                </c:pt>
                <c:pt idx="3364">
                  <c:v>0.98057168061009614</c:v>
                </c:pt>
                <c:pt idx="3365">
                  <c:v>0.98059302259404701</c:v>
                </c:pt>
                <c:pt idx="3366">
                  <c:v>0.98061436457799789</c:v>
                </c:pt>
                <c:pt idx="3367">
                  <c:v>0.98063570656194865</c:v>
                </c:pt>
                <c:pt idx="3368">
                  <c:v>0.98065704854589952</c:v>
                </c:pt>
                <c:pt idx="3369">
                  <c:v>0.98067839052985029</c:v>
                </c:pt>
                <c:pt idx="3370">
                  <c:v>0.98069973251380116</c:v>
                </c:pt>
                <c:pt idx="3371">
                  <c:v>0.98072107449775203</c:v>
                </c:pt>
                <c:pt idx="3372">
                  <c:v>0.98074241648170279</c:v>
                </c:pt>
                <c:pt idx="3373">
                  <c:v>0.98076375846565367</c:v>
                </c:pt>
                <c:pt idx="3374">
                  <c:v>0.98078510044960443</c:v>
                </c:pt>
                <c:pt idx="3375">
                  <c:v>0.9808064424335553</c:v>
                </c:pt>
                <c:pt idx="3376">
                  <c:v>0.98082778441750607</c:v>
                </c:pt>
                <c:pt idx="3377">
                  <c:v>0.98084912640145694</c:v>
                </c:pt>
                <c:pt idx="3378">
                  <c:v>0.98087046838540781</c:v>
                </c:pt>
                <c:pt idx="3379">
                  <c:v>0.98089181036935857</c:v>
                </c:pt>
                <c:pt idx="3380">
                  <c:v>0.98091315235330945</c:v>
                </c:pt>
                <c:pt idx="3381">
                  <c:v>0.98093449433726021</c:v>
                </c:pt>
                <c:pt idx="3382">
                  <c:v>0.98095583632121108</c:v>
                </c:pt>
                <c:pt idx="3383">
                  <c:v>0.98097717830516196</c:v>
                </c:pt>
                <c:pt idx="3384">
                  <c:v>0.98099852028911272</c:v>
                </c:pt>
                <c:pt idx="3385">
                  <c:v>0.98101986227306359</c:v>
                </c:pt>
                <c:pt idx="3386">
                  <c:v>0.98104120425701435</c:v>
                </c:pt>
                <c:pt idx="3387">
                  <c:v>0.98106254624096523</c:v>
                </c:pt>
                <c:pt idx="3388">
                  <c:v>0.9810838882249161</c:v>
                </c:pt>
                <c:pt idx="3389">
                  <c:v>0.98110523020886686</c:v>
                </c:pt>
                <c:pt idx="3390">
                  <c:v>0.98112657219281774</c:v>
                </c:pt>
                <c:pt idx="3391">
                  <c:v>0.9811479141767685</c:v>
                </c:pt>
                <c:pt idx="3392">
                  <c:v>0.98116925616071937</c:v>
                </c:pt>
                <c:pt idx="3393">
                  <c:v>0.98119059814467025</c:v>
                </c:pt>
                <c:pt idx="3394">
                  <c:v>0.98121194012862101</c:v>
                </c:pt>
                <c:pt idx="3395">
                  <c:v>0.98123328211257188</c:v>
                </c:pt>
                <c:pt idx="3396">
                  <c:v>0.98125462409652264</c:v>
                </c:pt>
                <c:pt idx="3397">
                  <c:v>0.98127596608047352</c:v>
                </c:pt>
                <c:pt idx="3398">
                  <c:v>0.98129730806442439</c:v>
                </c:pt>
                <c:pt idx="3399">
                  <c:v>0.98131865004837515</c:v>
                </c:pt>
                <c:pt idx="3400">
                  <c:v>0.98133999203232603</c:v>
                </c:pt>
                <c:pt idx="3401">
                  <c:v>0.98136133401627679</c:v>
                </c:pt>
                <c:pt idx="3402">
                  <c:v>0.98138267600022766</c:v>
                </c:pt>
                <c:pt idx="3403">
                  <c:v>0.98140401798417842</c:v>
                </c:pt>
                <c:pt idx="3404">
                  <c:v>0.9814253599681293</c:v>
                </c:pt>
                <c:pt idx="3405">
                  <c:v>0.98144670195208017</c:v>
                </c:pt>
                <c:pt idx="3406">
                  <c:v>0.98146804393603093</c:v>
                </c:pt>
                <c:pt idx="3407">
                  <c:v>0.9814893859199818</c:v>
                </c:pt>
                <c:pt idx="3408">
                  <c:v>0.98151072790393257</c:v>
                </c:pt>
                <c:pt idx="3409">
                  <c:v>0.98153206988788344</c:v>
                </c:pt>
                <c:pt idx="3410">
                  <c:v>0.98155341187183431</c:v>
                </c:pt>
                <c:pt idx="3411">
                  <c:v>0.98157475385578508</c:v>
                </c:pt>
                <c:pt idx="3412">
                  <c:v>0.98159609583973595</c:v>
                </c:pt>
                <c:pt idx="3413">
                  <c:v>0.98161743782368671</c:v>
                </c:pt>
                <c:pt idx="3414">
                  <c:v>0.98163877980763758</c:v>
                </c:pt>
                <c:pt idx="3415">
                  <c:v>0.98166012179158846</c:v>
                </c:pt>
                <c:pt idx="3416">
                  <c:v>0.98168146377553922</c:v>
                </c:pt>
                <c:pt idx="3417">
                  <c:v>0.98170280575949009</c:v>
                </c:pt>
                <c:pt idx="3418">
                  <c:v>0.98172414774344086</c:v>
                </c:pt>
                <c:pt idx="3419">
                  <c:v>0.98174548972739173</c:v>
                </c:pt>
                <c:pt idx="3420">
                  <c:v>0.9817668317113426</c:v>
                </c:pt>
                <c:pt idx="3421">
                  <c:v>0.98178817369529336</c:v>
                </c:pt>
                <c:pt idx="3422">
                  <c:v>0.98180951567924424</c:v>
                </c:pt>
                <c:pt idx="3423">
                  <c:v>0.981830857663195</c:v>
                </c:pt>
                <c:pt idx="3424">
                  <c:v>0.98185219964714587</c:v>
                </c:pt>
                <c:pt idx="3425">
                  <c:v>0.98187354163109675</c:v>
                </c:pt>
                <c:pt idx="3426">
                  <c:v>0.98189488361504751</c:v>
                </c:pt>
                <c:pt idx="3427">
                  <c:v>0.98191622559899838</c:v>
                </c:pt>
                <c:pt idx="3428">
                  <c:v>0.98193756758294914</c:v>
                </c:pt>
                <c:pt idx="3429">
                  <c:v>0.98195890956690002</c:v>
                </c:pt>
                <c:pt idx="3430">
                  <c:v>0.98198025155085078</c:v>
                </c:pt>
                <c:pt idx="3431">
                  <c:v>0.98200159353480165</c:v>
                </c:pt>
                <c:pt idx="3432">
                  <c:v>0.98202293551875253</c:v>
                </c:pt>
                <c:pt idx="3433">
                  <c:v>0.98204427750270329</c:v>
                </c:pt>
                <c:pt idx="3434">
                  <c:v>0.98206561948665416</c:v>
                </c:pt>
                <c:pt idx="3435">
                  <c:v>0.98208696147060492</c:v>
                </c:pt>
                <c:pt idx="3436">
                  <c:v>0.9821083034545558</c:v>
                </c:pt>
                <c:pt idx="3437">
                  <c:v>0.98212964543850667</c:v>
                </c:pt>
                <c:pt idx="3438">
                  <c:v>0.98215098742245743</c:v>
                </c:pt>
                <c:pt idx="3439">
                  <c:v>0.98217232940640831</c:v>
                </c:pt>
                <c:pt idx="3440">
                  <c:v>0.98219367139035907</c:v>
                </c:pt>
                <c:pt idx="3441">
                  <c:v>0.98221501337430994</c:v>
                </c:pt>
                <c:pt idx="3442">
                  <c:v>0.98223635535826082</c:v>
                </c:pt>
                <c:pt idx="3443">
                  <c:v>0.98225769734221158</c:v>
                </c:pt>
                <c:pt idx="3444">
                  <c:v>0.98227903932616245</c:v>
                </c:pt>
                <c:pt idx="3445">
                  <c:v>0.98230038131011321</c:v>
                </c:pt>
                <c:pt idx="3446">
                  <c:v>0.98232172329406409</c:v>
                </c:pt>
                <c:pt idx="3447">
                  <c:v>0.98234306527801496</c:v>
                </c:pt>
                <c:pt idx="3448">
                  <c:v>0.98236440726196572</c:v>
                </c:pt>
                <c:pt idx="3449">
                  <c:v>0.9823857492459166</c:v>
                </c:pt>
                <c:pt idx="3450">
                  <c:v>0.98240709122986736</c:v>
                </c:pt>
                <c:pt idx="3451">
                  <c:v>0.98242843321381823</c:v>
                </c:pt>
                <c:pt idx="3452">
                  <c:v>0.9824497751977691</c:v>
                </c:pt>
                <c:pt idx="3453">
                  <c:v>0.98247111718171987</c:v>
                </c:pt>
                <c:pt idx="3454">
                  <c:v>0.98249245916567074</c:v>
                </c:pt>
                <c:pt idx="3455">
                  <c:v>0.9825138011496215</c:v>
                </c:pt>
                <c:pt idx="3456">
                  <c:v>0.98253514313357238</c:v>
                </c:pt>
                <c:pt idx="3457">
                  <c:v>0.98255648511752314</c:v>
                </c:pt>
                <c:pt idx="3458">
                  <c:v>0.98257782710147401</c:v>
                </c:pt>
                <c:pt idx="3459">
                  <c:v>0.98259916908542488</c:v>
                </c:pt>
                <c:pt idx="3460">
                  <c:v>0.98262051106937565</c:v>
                </c:pt>
                <c:pt idx="3461">
                  <c:v>0.98264185305332652</c:v>
                </c:pt>
                <c:pt idx="3462">
                  <c:v>0.98266319503727728</c:v>
                </c:pt>
                <c:pt idx="3463">
                  <c:v>0.98268453702122815</c:v>
                </c:pt>
                <c:pt idx="3464">
                  <c:v>0.98270587900517903</c:v>
                </c:pt>
                <c:pt idx="3465">
                  <c:v>0.98272722098912979</c:v>
                </c:pt>
                <c:pt idx="3466">
                  <c:v>0.98274856297308066</c:v>
                </c:pt>
                <c:pt idx="3467">
                  <c:v>0.98276990495703143</c:v>
                </c:pt>
                <c:pt idx="3468">
                  <c:v>0.9827912469409823</c:v>
                </c:pt>
                <c:pt idx="3469">
                  <c:v>0.98281258892493317</c:v>
                </c:pt>
                <c:pt idx="3470">
                  <c:v>0.98283393090888393</c:v>
                </c:pt>
                <c:pt idx="3471">
                  <c:v>0.98285527289283481</c:v>
                </c:pt>
                <c:pt idx="3472">
                  <c:v>0.98287661487678557</c:v>
                </c:pt>
                <c:pt idx="3473">
                  <c:v>0.98289795686073644</c:v>
                </c:pt>
                <c:pt idx="3474">
                  <c:v>0.98291929884468732</c:v>
                </c:pt>
                <c:pt idx="3475">
                  <c:v>0.98294064082863808</c:v>
                </c:pt>
                <c:pt idx="3476">
                  <c:v>0.98296198281258895</c:v>
                </c:pt>
                <c:pt idx="3477">
                  <c:v>0.98298332479653971</c:v>
                </c:pt>
                <c:pt idx="3478">
                  <c:v>0.98300466678049059</c:v>
                </c:pt>
                <c:pt idx="3479">
                  <c:v>0.98302600876444146</c:v>
                </c:pt>
                <c:pt idx="3480">
                  <c:v>0.98304735074839222</c:v>
                </c:pt>
                <c:pt idx="3481">
                  <c:v>0.9830686927323431</c:v>
                </c:pt>
                <c:pt idx="3482">
                  <c:v>0.98309003471629386</c:v>
                </c:pt>
                <c:pt idx="3483">
                  <c:v>0.98311137670024473</c:v>
                </c:pt>
                <c:pt idx="3484">
                  <c:v>0.98313271868419549</c:v>
                </c:pt>
                <c:pt idx="3485">
                  <c:v>0.98315406066814637</c:v>
                </c:pt>
                <c:pt idx="3486">
                  <c:v>0.98317540265209724</c:v>
                </c:pt>
                <c:pt idx="3487">
                  <c:v>0.983196744636048</c:v>
                </c:pt>
                <c:pt idx="3488">
                  <c:v>0.98321808661999888</c:v>
                </c:pt>
                <c:pt idx="3489">
                  <c:v>0.98323942860394964</c:v>
                </c:pt>
                <c:pt idx="3490">
                  <c:v>0.98326077058790051</c:v>
                </c:pt>
                <c:pt idx="3491">
                  <c:v>0.98328211257185139</c:v>
                </c:pt>
                <c:pt idx="3492">
                  <c:v>0.98329634056115189</c:v>
                </c:pt>
                <c:pt idx="3493">
                  <c:v>0.9833105685504524</c:v>
                </c:pt>
                <c:pt idx="3494">
                  <c:v>0.98332479653975302</c:v>
                </c:pt>
                <c:pt idx="3495">
                  <c:v>0.98333902452905353</c:v>
                </c:pt>
                <c:pt idx="3496">
                  <c:v>0.98335325251835415</c:v>
                </c:pt>
                <c:pt idx="3497">
                  <c:v>0.98336748050765466</c:v>
                </c:pt>
                <c:pt idx="3498">
                  <c:v>0.98338170849695516</c:v>
                </c:pt>
                <c:pt idx="3499">
                  <c:v>0.98339593648625578</c:v>
                </c:pt>
                <c:pt idx="3500">
                  <c:v>0.98341016447555629</c:v>
                </c:pt>
                <c:pt idx="3501">
                  <c:v>0.98342439246485691</c:v>
                </c:pt>
                <c:pt idx="3502">
                  <c:v>0.98343862045415742</c:v>
                </c:pt>
                <c:pt idx="3503">
                  <c:v>0.98345284844345793</c:v>
                </c:pt>
                <c:pt idx="3504">
                  <c:v>0.98346707643275855</c:v>
                </c:pt>
                <c:pt idx="3505">
                  <c:v>0.98348130442205905</c:v>
                </c:pt>
                <c:pt idx="3506">
                  <c:v>0.98349553241135967</c:v>
                </c:pt>
                <c:pt idx="3507">
                  <c:v>0.98350976040066018</c:v>
                </c:pt>
                <c:pt idx="3508">
                  <c:v>0.98352398838996069</c:v>
                </c:pt>
                <c:pt idx="3509">
                  <c:v>0.98353821637926131</c:v>
                </c:pt>
                <c:pt idx="3510">
                  <c:v>0.98355244436856182</c:v>
                </c:pt>
                <c:pt idx="3511">
                  <c:v>0.98356667235786244</c:v>
                </c:pt>
                <c:pt idx="3512">
                  <c:v>0.98358090034716295</c:v>
                </c:pt>
                <c:pt idx="3513">
                  <c:v>0.98359512833646345</c:v>
                </c:pt>
                <c:pt idx="3514">
                  <c:v>0.98360935632576407</c:v>
                </c:pt>
                <c:pt idx="3515">
                  <c:v>0.98362358431506458</c:v>
                </c:pt>
                <c:pt idx="3516">
                  <c:v>0.9836378123043652</c:v>
                </c:pt>
                <c:pt idx="3517">
                  <c:v>0.98365204029366571</c:v>
                </c:pt>
                <c:pt idx="3518">
                  <c:v>0.98366626828296622</c:v>
                </c:pt>
                <c:pt idx="3519">
                  <c:v>0.98368049627226684</c:v>
                </c:pt>
                <c:pt idx="3520">
                  <c:v>0.98369472426156734</c:v>
                </c:pt>
                <c:pt idx="3521">
                  <c:v>0.98370895225086796</c:v>
                </c:pt>
                <c:pt idx="3522">
                  <c:v>0.98372318024016847</c:v>
                </c:pt>
                <c:pt idx="3523">
                  <c:v>0.98373740822946898</c:v>
                </c:pt>
                <c:pt idx="3524">
                  <c:v>0.9837516362187696</c:v>
                </c:pt>
                <c:pt idx="3525">
                  <c:v>0.98376586420807011</c:v>
                </c:pt>
                <c:pt idx="3526">
                  <c:v>0.98378009219737061</c:v>
                </c:pt>
                <c:pt idx="3527">
                  <c:v>0.98379432018667123</c:v>
                </c:pt>
                <c:pt idx="3528">
                  <c:v>0.98380854817597174</c:v>
                </c:pt>
                <c:pt idx="3529">
                  <c:v>0.98382277616527236</c:v>
                </c:pt>
                <c:pt idx="3530">
                  <c:v>0.98383700415457287</c:v>
                </c:pt>
                <c:pt idx="3531">
                  <c:v>0.98385123214387338</c:v>
                </c:pt>
                <c:pt idx="3532">
                  <c:v>0.983865460133174</c:v>
                </c:pt>
                <c:pt idx="3533">
                  <c:v>0.98387968812247451</c:v>
                </c:pt>
                <c:pt idx="3534">
                  <c:v>0.98389391611177512</c:v>
                </c:pt>
                <c:pt idx="3535">
                  <c:v>0.98390814410107563</c:v>
                </c:pt>
                <c:pt idx="3536">
                  <c:v>0.98392237209037614</c:v>
                </c:pt>
                <c:pt idx="3537">
                  <c:v>0.98393660007967676</c:v>
                </c:pt>
                <c:pt idx="3538">
                  <c:v>0.98395082806897727</c:v>
                </c:pt>
                <c:pt idx="3539">
                  <c:v>0.98396505605827789</c:v>
                </c:pt>
                <c:pt idx="3540">
                  <c:v>0.9839792840475784</c:v>
                </c:pt>
                <c:pt idx="3541">
                  <c:v>0.9839935120368789</c:v>
                </c:pt>
                <c:pt idx="3542">
                  <c:v>0.98400774002617952</c:v>
                </c:pt>
                <c:pt idx="3543">
                  <c:v>0.98402196801548003</c:v>
                </c:pt>
                <c:pt idx="3544">
                  <c:v>0.98403619600478065</c:v>
                </c:pt>
                <c:pt idx="3545">
                  <c:v>0.98405042399408116</c:v>
                </c:pt>
                <c:pt idx="3546">
                  <c:v>0.98406465198338167</c:v>
                </c:pt>
                <c:pt idx="3547">
                  <c:v>0.98407887997268229</c:v>
                </c:pt>
                <c:pt idx="3548">
                  <c:v>0.98409310796198279</c:v>
                </c:pt>
                <c:pt idx="3549">
                  <c:v>0.98410733595128341</c:v>
                </c:pt>
                <c:pt idx="3550">
                  <c:v>0.98412156394058392</c:v>
                </c:pt>
                <c:pt idx="3551">
                  <c:v>0.98413579192988443</c:v>
                </c:pt>
                <c:pt idx="3552">
                  <c:v>0.98415001991918505</c:v>
                </c:pt>
                <c:pt idx="3553">
                  <c:v>0.98416424790848556</c:v>
                </c:pt>
                <c:pt idx="3554">
                  <c:v>0.98417847589778618</c:v>
                </c:pt>
                <c:pt idx="3555">
                  <c:v>0.98419270388708668</c:v>
                </c:pt>
                <c:pt idx="3556">
                  <c:v>0.98420693187638719</c:v>
                </c:pt>
                <c:pt idx="3557">
                  <c:v>0.98422115986568781</c:v>
                </c:pt>
                <c:pt idx="3558">
                  <c:v>0.98423538785498832</c:v>
                </c:pt>
                <c:pt idx="3559">
                  <c:v>0.98424961584428894</c:v>
                </c:pt>
                <c:pt idx="3560">
                  <c:v>0.98426384383358945</c:v>
                </c:pt>
                <c:pt idx="3561">
                  <c:v>0.98427807182288996</c:v>
                </c:pt>
                <c:pt idx="3562">
                  <c:v>0.98429229981219057</c:v>
                </c:pt>
                <c:pt idx="3563">
                  <c:v>0.98430652780149108</c:v>
                </c:pt>
                <c:pt idx="3564">
                  <c:v>0.98432075579079159</c:v>
                </c:pt>
                <c:pt idx="3565">
                  <c:v>0.98433498378009221</c:v>
                </c:pt>
                <c:pt idx="3566">
                  <c:v>0.98434921176939272</c:v>
                </c:pt>
                <c:pt idx="3567">
                  <c:v>0.98436343975869334</c:v>
                </c:pt>
                <c:pt idx="3568">
                  <c:v>0.98437766774799385</c:v>
                </c:pt>
                <c:pt idx="3569">
                  <c:v>0.98439189573729435</c:v>
                </c:pt>
                <c:pt idx="3570">
                  <c:v>0.98440612372659497</c:v>
                </c:pt>
                <c:pt idx="3571">
                  <c:v>0.98442035171589548</c:v>
                </c:pt>
                <c:pt idx="3572">
                  <c:v>0.9844345797051961</c:v>
                </c:pt>
                <c:pt idx="3573">
                  <c:v>0.98444880769449661</c:v>
                </c:pt>
                <c:pt idx="3574">
                  <c:v>0.98446303568379712</c:v>
                </c:pt>
                <c:pt idx="3575">
                  <c:v>0.98447726367309774</c:v>
                </c:pt>
                <c:pt idx="3576">
                  <c:v>0.98449149166239824</c:v>
                </c:pt>
                <c:pt idx="3577">
                  <c:v>0.98450571965169886</c:v>
                </c:pt>
                <c:pt idx="3578">
                  <c:v>0.98451994764099937</c:v>
                </c:pt>
                <c:pt idx="3579">
                  <c:v>0.98453417563029988</c:v>
                </c:pt>
                <c:pt idx="3580">
                  <c:v>0.9845484036196005</c:v>
                </c:pt>
                <c:pt idx="3581">
                  <c:v>0.98456263160890101</c:v>
                </c:pt>
                <c:pt idx="3582">
                  <c:v>0.98457685959820163</c:v>
                </c:pt>
                <c:pt idx="3583">
                  <c:v>0.98459108758750213</c:v>
                </c:pt>
                <c:pt idx="3584">
                  <c:v>0.98460531557680264</c:v>
                </c:pt>
                <c:pt idx="3585">
                  <c:v>0.98461954356610326</c:v>
                </c:pt>
                <c:pt idx="3586">
                  <c:v>0.98463377155540377</c:v>
                </c:pt>
                <c:pt idx="3587">
                  <c:v>0.98464799954470439</c:v>
                </c:pt>
                <c:pt idx="3588">
                  <c:v>0.9846622275340049</c:v>
                </c:pt>
                <c:pt idx="3589">
                  <c:v>0.98467645552330541</c:v>
                </c:pt>
                <c:pt idx="3590">
                  <c:v>0.98469068351260602</c:v>
                </c:pt>
                <c:pt idx="3591">
                  <c:v>0.98470491150190653</c:v>
                </c:pt>
                <c:pt idx="3592">
                  <c:v>0.98471913949120715</c:v>
                </c:pt>
                <c:pt idx="3593">
                  <c:v>0.98473336748050766</c:v>
                </c:pt>
                <c:pt idx="3594">
                  <c:v>0.98474759546980817</c:v>
                </c:pt>
                <c:pt idx="3595">
                  <c:v>0.98476182345910879</c:v>
                </c:pt>
                <c:pt idx="3596">
                  <c:v>0.9847760514484093</c:v>
                </c:pt>
                <c:pt idx="3597">
                  <c:v>0.98479027943770991</c:v>
                </c:pt>
                <c:pt idx="3598">
                  <c:v>0.98480450742701042</c:v>
                </c:pt>
                <c:pt idx="3599">
                  <c:v>0.98481873541631093</c:v>
                </c:pt>
                <c:pt idx="3600">
                  <c:v>0.98483296340561155</c:v>
                </c:pt>
                <c:pt idx="3601">
                  <c:v>0.98484719139491206</c:v>
                </c:pt>
                <c:pt idx="3602">
                  <c:v>0.98486141938421268</c:v>
                </c:pt>
                <c:pt idx="3603">
                  <c:v>0.98487564737351319</c:v>
                </c:pt>
                <c:pt idx="3604">
                  <c:v>0.98488987536281369</c:v>
                </c:pt>
                <c:pt idx="3605">
                  <c:v>0.98490410335211431</c:v>
                </c:pt>
                <c:pt idx="3606">
                  <c:v>0.98491833134141482</c:v>
                </c:pt>
                <c:pt idx="3607">
                  <c:v>0.98493255933071533</c:v>
                </c:pt>
                <c:pt idx="3608">
                  <c:v>0.98494678732001595</c:v>
                </c:pt>
                <c:pt idx="3609">
                  <c:v>0.98496101530931646</c:v>
                </c:pt>
                <c:pt idx="3610">
                  <c:v>0.98497524329861708</c:v>
                </c:pt>
                <c:pt idx="3611">
                  <c:v>0.98498947128791758</c:v>
                </c:pt>
                <c:pt idx="3612">
                  <c:v>0.98500369927721809</c:v>
                </c:pt>
                <c:pt idx="3613">
                  <c:v>0.98501792726651871</c:v>
                </c:pt>
                <c:pt idx="3614">
                  <c:v>0.98503215525581922</c:v>
                </c:pt>
                <c:pt idx="3615">
                  <c:v>0.98504638324511984</c:v>
                </c:pt>
                <c:pt idx="3616">
                  <c:v>0.98506061123442035</c:v>
                </c:pt>
                <c:pt idx="3617">
                  <c:v>0.98507483922372086</c:v>
                </c:pt>
                <c:pt idx="3618">
                  <c:v>0.98508906721302147</c:v>
                </c:pt>
                <c:pt idx="3619">
                  <c:v>0.98510329520232198</c:v>
                </c:pt>
                <c:pt idx="3620">
                  <c:v>0.9851175231916226</c:v>
                </c:pt>
                <c:pt idx="3621">
                  <c:v>0.98513175118092311</c:v>
                </c:pt>
                <c:pt idx="3622">
                  <c:v>0.98514597917022362</c:v>
                </c:pt>
                <c:pt idx="3623">
                  <c:v>0.98516020715952424</c:v>
                </c:pt>
                <c:pt idx="3624">
                  <c:v>0.98517443514882475</c:v>
                </c:pt>
                <c:pt idx="3625">
                  <c:v>0.98518866313812536</c:v>
                </c:pt>
                <c:pt idx="3626">
                  <c:v>0.98520289112742587</c:v>
                </c:pt>
                <c:pt idx="3627">
                  <c:v>0.98521711911672638</c:v>
                </c:pt>
                <c:pt idx="3628">
                  <c:v>0.985231347106027</c:v>
                </c:pt>
                <c:pt idx="3629">
                  <c:v>0.98524557509532751</c:v>
                </c:pt>
                <c:pt idx="3630">
                  <c:v>0.98525980308462813</c:v>
                </c:pt>
                <c:pt idx="3631">
                  <c:v>0.98527403107392864</c:v>
                </c:pt>
                <c:pt idx="3632">
                  <c:v>0.98528825906322914</c:v>
                </c:pt>
                <c:pt idx="3633">
                  <c:v>0.98530248705252976</c:v>
                </c:pt>
                <c:pt idx="3634">
                  <c:v>0.98531671504183027</c:v>
                </c:pt>
                <c:pt idx="3635">
                  <c:v>0.98533094303113089</c:v>
                </c:pt>
                <c:pt idx="3636">
                  <c:v>0.9853451710204314</c:v>
                </c:pt>
                <c:pt idx="3637">
                  <c:v>0.98535939900973191</c:v>
                </c:pt>
                <c:pt idx="3638">
                  <c:v>0.98537362699903253</c:v>
                </c:pt>
                <c:pt idx="3639">
                  <c:v>0.98538785498833303</c:v>
                </c:pt>
                <c:pt idx="3640">
                  <c:v>0.98540208297763365</c:v>
                </c:pt>
                <c:pt idx="3641">
                  <c:v>0.98541631096693416</c:v>
                </c:pt>
                <c:pt idx="3642">
                  <c:v>0.98543053895623467</c:v>
                </c:pt>
                <c:pt idx="3643">
                  <c:v>0.98544476694553529</c:v>
                </c:pt>
                <c:pt idx="3644">
                  <c:v>0.9854589949348358</c:v>
                </c:pt>
                <c:pt idx="3645">
                  <c:v>0.98547322292413642</c:v>
                </c:pt>
                <c:pt idx="3646">
                  <c:v>0.98548745091343692</c:v>
                </c:pt>
                <c:pt idx="3647">
                  <c:v>0.98550167890273743</c:v>
                </c:pt>
                <c:pt idx="3648">
                  <c:v>0.98551590689203805</c:v>
                </c:pt>
                <c:pt idx="3649">
                  <c:v>0.98553013488133856</c:v>
                </c:pt>
                <c:pt idx="3650">
                  <c:v>0.98554436287063907</c:v>
                </c:pt>
                <c:pt idx="3651">
                  <c:v>0.98555859085993969</c:v>
                </c:pt>
                <c:pt idx="3652">
                  <c:v>0.9855728188492402</c:v>
                </c:pt>
                <c:pt idx="3653">
                  <c:v>0.98558704683854081</c:v>
                </c:pt>
                <c:pt idx="3654">
                  <c:v>0.98560127482784132</c:v>
                </c:pt>
                <c:pt idx="3655">
                  <c:v>0.98561550281714183</c:v>
                </c:pt>
                <c:pt idx="3656">
                  <c:v>0.98562973080644245</c:v>
                </c:pt>
                <c:pt idx="3657">
                  <c:v>0.98564395879574296</c:v>
                </c:pt>
                <c:pt idx="3658">
                  <c:v>0.98565818678504358</c:v>
                </c:pt>
                <c:pt idx="3659">
                  <c:v>0.98567241477434409</c:v>
                </c:pt>
                <c:pt idx="3660">
                  <c:v>0.98568664276364459</c:v>
                </c:pt>
                <c:pt idx="3661">
                  <c:v>0.98570087075294521</c:v>
                </c:pt>
                <c:pt idx="3662">
                  <c:v>0.98571509874224572</c:v>
                </c:pt>
                <c:pt idx="3663">
                  <c:v>0.98572932673154634</c:v>
                </c:pt>
                <c:pt idx="3664">
                  <c:v>0.98574355472084685</c:v>
                </c:pt>
                <c:pt idx="3665">
                  <c:v>0.98575778271014736</c:v>
                </c:pt>
                <c:pt idx="3666">
                  <c:v>0.98577201069944798</c:v>
                </c:pt>
                <c:pt idx="3667">
                  <c:v>0.98578623868874848</c:v>
                </c:pt>
                <c:pt idx="3668">
                  <c:v>0.9858004666780491</c:v>
                </c:pt>
                <c:pt idx="3669">
                  <c:v>0.98581469466734961</c:v>
                </c:pt>
                <c:pt idx="3670">
                  <c:v>0.98582892265665012</c:v>
                </c:pt>
                <c:pt idx="3671">
                  <c:v>0.98584315064595074</c:v>
                </c:pt>
                <c:pt idx="3672">
                  <c:v>0.98585737863525125</c:v>
                </c:pt>
                <c:pt idx="3673">
                  <c:v>0.98587160662455187</c:v>
                </c:pt>
                <c:pt idx="3674">
                  <c:v>0.98588583461385237</c:v>
                </c:pt>
                <c:pt idx="3675">
                  <c:v>0.98590006260315288</c:v>
                </c:pt>
                <c:pt idx="3676">
                  <c:v>0.9859142905924535</c:v>
                </c:pt>
                <c:pt idx="3677">
                  <c:v>0.98592851858175401</c:v>
                </c:pt>
                <c:pt idx="3678">
                  <c:v>0.98594274657105463</c:v>
                </c:pt>
                <c:pt idx="3679">
                  <c:v>0.98595697456035514</c:v>
                </c:pt>
                <c:pt idx="3680">
                  <c:v>0.98597120254965565</c:v>
                </c:pt>
                <c:pt idx="3681">
                  <c:v>0.98598543053895626</c:v>
                </c:pt>
                <c:pt idx="3682">
                  <c:v>0.98599965852825677</c:v>
                </c:pt>
                <c:pt idx="3683">
                  <c:v>0.98601388651755739</c:v>
                </c:pt>
                <c:pt idx="3684">
                  <c:v>0.9860281145068579</c:v>
                </c:pt>
                <c:pt idx="3685">
                  <c:v>0.98604234249615841</c:v>
                </c:pt>
                <c:pt idx="3686">
                  <c:v>0.98605657048545903</c:v>
                </c:pt>
                <c:pt idx="3687">
                  <c:v>0.98607079847475954</c:v>
                </c:pt>
                <c:pt idx="3688">
                  <c:v>0.98608502646406004</c:v>
                </c:pt>
                <c:pt idx="3689">
                  <c:v>0.98609925445336066</c:v>
                </c:pt>
                <c:pt idx="3690">
                  <c:v>0.98611348244266117</c:v>
                </c:pt>
                <c:pt idx="3691">
                  <c:v>0.98612771043196179</c:v>
                </c:pt>
                <c:pt idx="3692">
                  <c:v>0.9861419384212623</c:v>
                </c:pt>
                <c:pt idx="3693">
                  <c:v>0.98615616641056281</c:v>
                </c:pt>
                <c:pt idx="3694">
                  <c:v>0.98617039439986343</c:v>
                </c:pt>
                <c:pt idx="3695">
                  <c:v>0.98618462238916393</c:v>
                </c:pt>
                <c:pt idx="3696">
                  <c:v>0.98619885037846455</c:v>
                </c:pt>
                <c:pt idx="3697">
                  <c:v>0.98621307836776506</c:v>
                </c:pt>
                <c:pt idx="3698">
                  <c:v>0.98622730635706557</c:v>
                </c:pt>
                <c:pt idx="3699">
                  <c:v>0.98624153434636619</c:v>
                </c:pt>
                <c:pt idx="3700">
                  <c:v>0.9862557623356667</c:v>
                </c:pt>
                <c:pt idx="3701">
                  <c:v>0.98626999032496732</c:v>
                </c:pt>
                <c:pt idx="3702">
                  <c:v>0.98628421831426782</c:v>
                </c:pt>
                <c:pt idx="3703">
                  <c:v>0.98629844630356833</c:v>
                </c:pt>
                <c:pt idx="3704">
                  <c:v>0.98631267429286895</c:v>
                </c:pt>
                <c:pt idx="3705">
                  <c:v>0.98632690228216946</c:v>
                </c:pt>
                <c:pt idx="3706">
                  <c:v>0.98634113027147008</c:v>
                </c:pt>
                <c:pt idx="3707">
                  <c:v>0.98635535826077059</c:v>
                </c:pt>
                <c:pt idx="3708">
                  <c:v>0.9863695862500711</c:v>
                </c:pt>
                <c:pt idx="3709">
                  <c:v>0.98638381423937171</c:v>
                </c:pt>
                <c:pt idx="3710">
                  <c:v>0.98639804222867222</c:v>
                </c:pt>
                <c:pt idx="3711">
                  <c:v>0.98641227021797284</c:v>
                </c:pt>
                <c:pt idx="3712">
                  <c:v>0.98642649820727335</c:v>
                </c:pt>
                <c:pt idx="3713">
                  <c:v>0.98644072619657386</c:v>
                </c:pt>
                <c:pt idx="3714">
                  <c:v>0.98645495418587448</c:v>
                </c:pt>
                <c:pt idx="3715">
                  <c:v>0.98646918217517499</c:v>
                </c:pt>
                <c:pt idx="3716">
                  <c:v>0.9864834101644756</c:v>
                </c:pt>
                <c:pt idx="3717">
                  <c:v>0.98649763815377611</c:v>
                </c:pt>
                <c:pt idx="3718">
                  <c:v>0.98651186614307662</c:v>
                </c:pt>
                <c:pt idx="3719">
                  <c:v>0.98652609413237724</c:v>
                </c:pt>
                <c:pt idx="3720">
                  <c:v>0.98654032212167775</c:v>
                </c:pt>
                <c:pt idx="3721">
                  <c:v>0.98655455011097837</c:v>
                </c:pt>
                <c:pt idx="3722">
                  <c:v>0.98656877810027888</c:v>
                </c:pt>
                <c:pt idx="3723">
                  <c:v>0.98658300608957938</c:v>
                </c:pt>
                <c:pt idx="3724">
                  <c:v>0.98659723407888</c:v>
                </c:pt>
                <c:pt idx="3725">
                  <c:v>0.98661146206818051</c:v>
                </c:pt>
                <c:pt idx="3726">
                  <c:v>0.98662569005748113</c:v>
                </c:pt>
                <c:pt idx="3727">
                  <c:v>0.98663991804678164</c:v>
                </c:pt>
                <c:pt idx="3728">
                  <c:v>0.98665414603608215</c:v>
                </c:pt>
                <c:pt idx="3729">
                  <c:v>0.98666837402538277</c:v>
                </c:pt>
                <c:pt idx="3730">
                  <c:v>0.98668260201468327</c:v>
                </c:pt>
                <c:pt idx="3731">
                  <c:v>0.98669683000398378</c:v>
                </c:pt>
                <c:pt idx="3732">
                  <c:v>0.9867110579932844</c:v>
                </c:pt>
                <c:pt idx="3733">
                  <c:v>0.98672528598258491</c:v>
                </c:pt>
                <c:pt idx="3734">
                  <c:v>0.98673951397188553</c:v>
                </c:pt>
                <c:pt idx="3735">
                  <c:v>0.98675374196118604</c:v>
                </c:pt>
                <c:pt idx="3736">
                  <c:v>0.98676796995048655</c:v>
                </c:pt>
                <c:pt idx="3737">
                  <c:v>0.98678219793978716</c:v>
                </c:pt>
                <c:pt idx="3738">
                  <c:v>0.98679642592908767</c:v>
                </c:pt>
                <c:pt idx="3739">
                  <c:v>0.98681065391838829</c:v>
                </c:pt>
                <c:pt idx="3740">
                  <c:v>0.9868248819076888</c:v>
                </c:pt>
                <c:pt idx="3741">
                  <c:v>0.98683910989698931</c:v>
                </c:pt>
                <c:pt idx="3742">
                  <c:v>0.98685333788628993</c:v>
                </c:pt>
                <c:pt idx="3743">
                  <c:v>0.98686756587559044</c:v>
                </c:pt>
                <c:pt idx="3744">
                  <c:v>0.98688179386489105</c:v>
                </c:pt>
                <c:pt idx="3745">
                  <c:v>0.98689602185419156</c:v>
                </c:pt>
                <c:pt idx="3746">
                  <c:v>0.98691024984349207</c:v>
                </c:pt>
                <c:pt idx="3747">
                  <c:v>0.98692447783279269</c:v>
                </c:pt>
                <c:pt idx="3748">
                  <c:v>0.9869387058220932</c:v>
                </c:pt>
                <c:pt idx="3749">
                  <c:v>0.98695293381139382</c:v>
                </c:pt>
                <c:pt idx="3750">
                  <c:v>0.98696716180069433</c:v>
                </c:pt>
                <c:pt idx="3751">
                  <c:v>0.98698138978999483</c:v>
                </c:pt>
                <c:pt idx="3752">
                  <c:v>0.98699561777929545</c:v>
                </c:pt>
                <c:pt idx="3753">
                  <c:v>0.98700984576859596</c:v>
                </c:pt>
                <c:pt idx="3754">
                  <c:v>0.98702407375789658</c:v>
                </c:pt>
                <c:pt idx="3755">
                  <c:v>0.98703830174719709</c:v>
                </c:pt>
                <c:pt idx="3756">
                  <c:v>0.9870525297364976</c:v>
                </c:pt>
                <c:pt idx="3757">
                  <c:v>0.98706675772579822</c:v>
                </c:pt>
                <c:pt idx="3758">
                  <c:v>0.98708098571509872</c:v>
                </c:pt>
                <c:pt idx="3759">
                  <c:v>0.98709521370439934</c:v>
                </c:pt>
                <c:pt idx="3760">
                  <c:v>0.98710944169369985</c:v>
                </c:pt>
                <c:pt idx="3761">
                  <c:v>0.98712366968300036</c:v>
                </c:pt>
                <c:pt idx="3762">
                  <c:v>0.98713789767230098</c:v>
                </c:pt>
                <c:pt idx="3763">
                  <c:v>0.98715212566160149</c:v>
                </c:pt>
                <c:pt idx="3764">
                  <c:v>0.98716635365090211</c:v>
                </c:pt>
                <c:pt idx="3765">
                  <c:v>0.98718058164020261</c:v>
                </c:pt>
                <c:pt idx="3766">
                  <c:v>0.98719480962950312</c:v>
                </c:pt>
                <c:pt idx="3767">
                  <c:v>0.98720903761880374</c:v>
                </c:pt>
                <c:pt idx="3768">
                  <c:v>0.98722326560810425</c:v>
                </c:pt>
                <c:pt idx="3769">
                  <c:v>0.98723749359740487</c:v>
                </c:pt>
                <c:pt idx="3770">
                  <c:v>0.98725172158670538</c:v>
                </c:pt>
                <c:pt idx="3771">
                  <c:v>0.98726594957600589</c:v>
                </c:pt>
                <c:pt idx="3772">
                  <c:v>0.9872801775653065</c:v>
                </c:pt>
                <c:pt idx="3773">
                  <c:v>0.98729440555460701</c:v>
                </c:pt>
                <c:pt idx="3774">
                  <c:v>0.98730863354390752</c:v>
                </c:pt>
                <c:pt idx="3775">
                  <c:v>0.98732286153320814</c:v>
                </c:pt>
                <c:pt idx="3776">
                  <c:v>0.98733708952250865</c:v>
                </c:pt>
                <c:pt idx="3777">
                  <c:v>0.98735131751180927</c:v>
                </c:pt>
                <c:pt idx="3778">
                  <c:v>0.98736554550110978</c:v>
                </c:pt>
                <c:pt idx="3779">
                  <c:v>0.98737977349041028</c:v>
                </c:pt>
                <c:pt idx="3780">
                  <c:v>0.9873940014797109</c:v>
                </c:pt>
                <c:pt idx="3781">
                  <c:v>0.98740822946901141</c:v>
                </c:pt>
                <c:pt idx="3782">
                  <c:v>0.98742245745831203</c:v>
                </c:pt>
                <c:pt idx="3783">
                  <c:v>0.98743668544761254</c:v>
                </c:pt>
                <c:pt idx="3784">
                  <c:v>0.98745091343691305</c:v>
                </c:pt>
                <c:pt idx="3785">
                  <c:v>0.98746514142621367</c:v>
                </c:pt>
                <c:pt idx="3786">
                  <c:v>0.98747936941551417</c:v>
                </c:pt>
                <c:pt idx="3787">
                  <c:v>0.98749359740481479</c:v>
                </c:pt>
                <c:pt idx="3788">
                  <c:v>0.9875078253941153</c:v>
                </c:pt>
                <c:pt idx="3789">
                  <c:v>0.98752205338341581</c:v>
                </c:pt>
                <c:pt idx="3790">
                  <c:v>0.98753628137271643</c:v>
                </c:pt>
                <c:pt idx="3791">
                  <c:v>0.98755050936201694</c:v>
                </c:pt>
                <c:pt idx="3792">
                  <c:v>0.98756473735131756</c:v>
                </c:pt>
                <c:pt idx="3793">
                  <c:v>0.98757896534061806</c:v>
                </c:pt>
                <c:pt idx="3794">
                  <c:v>0.98759319332991857</c:v>
                </c:pt>
                <c:pt idx="3795">
                  <c:v>0.98760742131921919</c:v>
                </c:pt>
                <c:pt idx="3796">
                  <c:v>0.9876216493085197</c:v>
                </c:pt>
                <c:pt idx="3797">
                  <c:v>0.98763587729782032</c:v>
                </c:pt>
                <c:pt idx="3798">
                  <c:v>0.98765010528712083</c:v>
                </c:pt>
                <c:pt idx="3799">
                  <c:v>0.98766433327642134</c:v>
                </c:pt>
                <c:pt idx="3800">
                  <c:v>0.98767856126572195</c:v>
                </c:pt>
                <c:pt idx="3801">
                  <c:v>0.98769278925502246</c:v>
                </c:pt>
                <c:pt idx="3802">
                  <c:v>0.98770701724432308</c:v>
                </c:pt>
                <c:pt idx="3803">
                  <c:v>0.98772124523362359</c:v>
                </c:pt>
                <c:pt idx="3804">
                  <c:v>0.9877354732229241</c:v>
                </c:pt>
                <c:pt idx="3805">
                  <c:v>0.98774970121222472</c:v>
                </c:pt>
                <c:pt idx="3806">
                  <c:v>0.98776392920152523</c:v>
                </c:pt>
                <c:pt idx="3807">
                  <c:v>0.98777815719082585</c:v>
                </c:pt>
                <c:pt idx="3808">
                  <c:v>0.98779238518012635</c:v>
                </c:pt>
                <c:pt idx="3809">
                  <c:v>0.98780661316942686</c:v>
                </c:pt>
                <c:pt idx="3810">
                  <c:v>0.98782084115872748</c:v>
                </c:pt>
                <c:pt idx="3811">
                  <c:v>0.98783506914802799</c:v>
                </c:pt>
                <c:pt idx="3812">
                  <c:v>0.98784929713732861</c:v>
                </c:pt>
                <c:pt idx="3813">
                  <c:v>0.98786352512662912</c:v>
                </c:pt>
                <c:pt idx="3814">
                  <c:v>0.98787775311592962</c:v>
                </c:pt>
                <c:pt idx="3815">
                  <c:v>0.98789198110523024</c:v>
                </c:pt>
                <c:pt idx="3816">
                  <c:v>0.98790620909453075</c:v>
                </c:pt>
                <c:pt idx="3817">
                  <c:v>0.98792043708383126</c:v>
                </c:pt>
                <c:pt idx="3818">
                  <c:v>0.98793466507313188</c:v>
                </c:pt>
                <c:pt idx="3819">
                  <c:v>0.98794889306243239</c:v>
                </c:pt>
                <c:pt idx="3820">
                  <c:v>0.98796312105173301</c:v>
                </c:pt>
                <c:pt idx="3821">
                  <c:v>0.98797734904103351</c:v>
                </c:pt>
                <c:pt idx="3822">
                  <c:v>0.98799157703033402</c:v>
                </c:pt>
                <c:pt idx="3823">
                  <c:v>0.98800580501963464</c:v>
                </c:pt>
                <c:pt idx="3824">
                  <c:v>0.98802003300893515</c:v>
                </c:pt>
                <c:pt idx="3825">
                  <c:v>0.98803426099823577</c:v>
                </c:pt>
                <c:pt idx="3826">
                  <c:v>0.98804848898753628</c:v>
                </c:pt>
                <c:pt idx="3827">
                  <c:v>0.98806271697683679</c:v>
                </c:pt>
                <c:pt idx="3828">
                  <c:v>0.9880769449661374</c:v>
                </c:pt>
                <c:pt idx="3829">
                  <c:v>0.98809117295543791</c:v>
                </c:pt>
                <c:pt idx="3830">
                  <c:v>0.98810540094473853</c:v>
                </c:pt>
                <c:pt idx="3831">
                  <c:v>0.98811962893403904</c:v>
                </c:pt>
                <c:pt idx="3832">
                  <c:v>0.98813385692333955</c:v>
                </c:pt>
                <c:pt idx="3833">
                  <c:v>0.98814808491264017</c:v>
                </c:pt>
                <c:pt idx="3834">
                  <c:v>0.98816231290194068</c:v>
                </c:pt>
                <c:pt idx="3835">
                  <c:v>0.9881765408912413</c:v>
                </c:pt>
                <c:pt idx="3836">
                  <c:v>0.9881907688805418</c:v>
                </c:pt>
                <c:pt idx="3837">
                  <c:v>0.98820499686984231</c:v>
                </c:pt>
                <c:pt idx="3838">
                  <c:v>0.98821922485914293</c:v>
                </c:pt>
                <c:pt idx="3839">
                  <c:v>0.98823345284844344</c:v>
                </c:pt>
                <c:pt idx="3840">
                  <c:v>0.98824768083774406</c:v>
                </c:pt>
                <c:pt idx="3841">
                  <c:v>0.98826190882704457</c:v>
                </c:pt>
                <c:pt idx="3842">
                  <c:v>0.98827613681634507</c:v>
                </c:pt>
                <c:pt idx="3843">
                  <c:v>0.98829036480564569</c:v>
                </c:pt>
                <c:pt idx="3844">
                  <c:v>0.9883045927949462</c:v>
                </c:pt>
                <c:pt idx="3845">
                  <c:v>0.98831882078424682</c:v>
                </c:pt>
                <c:pt idx="3846">
                  <c:v>0.98833304877354733</c:v>
                </c:pt>
                <c:pt idx="3847">
                  <c:v>0.98834727676284784</c:v>
                </c:pt>
                <c:pt idx="3848">
                  <c:v>0.98836150475214846</c:v>
                </c:pt>
                <c:pt idx="3849">
                  <c:v>0.98837573274144896</c:v>
                </c:pt>
                <c:pt idx="3850">
                  <c:v>0.98838996073074958</c:v>
                </c:pt>
                <c:pt idx="3851">
                  <c:v>0.98840418872005009</c:v>
                </c:pt>
                <c:pt idx="3852">
                  <c:v>0.9884184167093506</c:v>
                </c:pt>
                <c:pt idx="3853">
                  <c:v>0.98843264469865122</c:v>
                </c:pt>
                <c:pt idx="3854">
                  <c:v>0.98844687268795173</c:v>
                </c:pt>
                <c:pt idx="3855">
                  <c:v>0.98846110067725224</c:v>
                </c:pt>
                <c:pt idx="3856">
                  <c:v>0.98847532866655285</c:v>
                </c:pt>
                <c:pt idx="3857">
                  <c:v>0.98848955665585336</c:v>
                </c:pt>
                <c:pt idx="3858">
                  <c:v>0.98850378464515398</c:v>
                </c:pt>
                <c:pt idx="3859">
                  <c:v>0.98851801263445449</c:v>
                </c:pt>
                <c:pt idx="3860">
                  <c:v>0.988532240623755</c:v>
                </c:pt>
                <c:pt idx="3861">
                  <c:v>0.98854646861305562</c:v>
                </c:pt>
                <c:pt idx="3862">
                  <c:v>0.98856069660235613</c:v>
                </c:pt>
                <c:pt idx="3863">
                  <c:v>0.98857492459165675</c:v>
                </c:pt>
                <c:pt idx="3864">
                  <c:v>0.98858915258095725</c:v>
                </c:pt>
                <c:pt idx="3865">
                  <c:v>0.98860338057025776</c:v>
                </c:pt>
                <c:pt idx="3866">
                  <c:v>0.98861760855955838</c:v>
                </c:pt>
                <c:pt idx="3867">
                  <c:v>0.98863183654885889</c:v>
                </c:pt>
                <c:pt idx="3868">
                  <c:v>0.98864606453815951</c:v>
                </c:pt>
                <c:pt idx="3869">
                  <c:v>0.98866029252746002</c:v>
                </c:pt>
                <c:pt idx="3870">
                  <c:v>0.98867452051676052</c:v>
                </c:pt>
                <c:pt idx="3871">
                  <c:v>0.98868874850606114</c:v>
                </c:pt>
                <c:pt idx="3872">
                  <c:v>0.98870297649536165</c:v>
                </c:pt>
                <c:pt idx="3873">
                  <c:v>0.98871720448466227</c:v>
                </c:pt>
                <c:pt idx="3874">
                  <c:v>0.98873143247396278</c:v>
                </c:pt>
                <c:pt idx="3875">
                  <c:v>0.98874566046326329</c:v>
                </c:pt>
                <c:pt idx="3876">
                  <c:v>0.98875988845256391</c:v>
                </c:pt>
                <c:pt idx="3877">
                  <c:v>0.98877411644186441</c:v>
                </c:pt>
                <c:pt idx="3878">
                  <c:v>0.98878834443116503</c:v>
                </c:pt>
                <c:pt idx="3879">
                  <c:v>0.98880257242046554</c:v>
                </c:pt>
                <c:pt idx="3880">
                  <c:v>0.98881680040976605</c:v>
                </c:pt>
                <c:pt idx="3881">
                  <c:v>0.98883102839906667</c:v>
                </c:pt>
                <c:pt idx="3882">
                  <c:v>0.98884525638836718</c:v>
                </c:pt>
                <c:pt idx="3883">
                  <c:v>0.9888594843776678</c:v>
                </c:pt>
                <c:pt idx="3884">
                  <c:v>0.9888737123669683</c:v>
                </c:pt>
                <c:pt idx="3885">
                  <c:v>0.98888794035626881</c:v>
                </c:pt>
                <c:pt idx="3886">
                  <c:v>0.98890216834556943</c:v>
                </c:pt>
                <c:pt idx="3887">
                  <c:v>0.98891639633486994</c:v>
                </c:pt>
                <c:pt idx="3888">
                  <c:v>0.98893062432417056</c:v>
                </c:pt>
                <c:pt idx="3889">
                  <c:v>0.98894485231347107</c:v>
                </c:pt>
                <c:pt idx="3890">
                  <c:v>0.98895908030277158</c:v>
                </c:pt>
                <c:pt idx="3891">
                  <c:v>0.9889733082920722</c:v>
                </c:pt>
                <c:pt idx="3892">
                  <c:v>0.9889875362813727</c:v>
                </c:pt>
                <c:pt idx="3893">
                  <c:v>0.98900176427067332</c:v>
                </c:pt>
                <c:pt idx="3894">
                  <c:v>0.98901599225997383</c:v>
                </c:pt>
                <c:pt idx="3895">
                  <c:v>0.98903022024927434</c:v>
                </c:pt>
                <c:pt idx="3896">
                  <c:v>0.98904444823857496</c:v>
                </c:pt>
                <c:pt idx="3897">
                  <c:v>0.98905867622787547</c:v>
                </c:pt>
                <c:pt idx="3898">
                  <c:v>0.98907290421717597</c:v>
                </c:pt>
                <c:pt idx="3899">
                  <c:v>0.98908713220647659</c:v>
                </c:pt>
                <c:pt idx="3900">
                  <c:v>0.9891013601957771</c:v>
                </c:pt>
                <c:pt idx="3901">
                  <c:v>0.98911558818507772</c:v>
                </c:pt>
                <c:pt idx="3902">
                  <c:v>0.98912981617437823</c:v>
                </c:pt>
                <c:pt idx="3903">
                  <c:v>0.98914404416367874</c:v>
                </c:pt>
                <c:pt idx="3904">
                  <c:v>0.98915827215297936</c:v>
                </c:pt>
                <c:pt idx="3905">
                  <c:v>0.98917250014227986</c:v>
                </c:pt>
                <c:pt idx="3906">
                  <c:v>0.98918672813158048</c:v>
                </c:pt>
                <c:pt idx="3907">
                  <c:v>0.98920095612088099</c:v>
                </c:pt>
                <c:pt idx="3908">
                  <c:v>0.9892151841101815</c:v>
                </c:pt>
                <c:pt idx="3909">
                  <c:v>0.98922941209948212</c:v>
                </c:pt>
                <c:pt idx="3910">
                  <c:v>0.98924364008878263</c:v>
                </c:pt>
                <c:pt idx="3911">
                  <c:v>0.98925786807808325</c:v>
                </c:pt>
                <c:pt idx="3912">
                  <c:v>0.98927209606738375</c:v>
                </c:pt>
                <c:pt idx="3913">
                  <c:v>0.98928632405668426</c:v>
                </c:pt>
                <c:pt idx="3914">
                  <c:v>0.98930055204598488</c:v>
                </c:pt>
                <c:pt idx="3915">
                  <c:v>0.98931478003528539</c:v>
                </c:pt>
                <c:pt idx="3916">
                  <c:v>0.98932900802458601</c:v>
                </c:pt>
                <c:pt idx="3917">
                  <c:v>0.98934323601388652</c:v>
                </c:pt>
                <c:pt idx="3918">
                  <c:v>0.98935746400318703</c:v>
                </c:pt>
                <c:pt idx="3919">
                  <c:v>0.98937169199248765</c:v>
                </c:pt>
                <c:pt idx="3920">
                  <c:v>0.98938591998178815</c:v>
                </c:pt>
                <c:pt idx="3921">
                  <c:v>0.98940014797108877</c:v>
                </c:pt>
                <c:pt idx="3922">
                  <c:v>0.98941437596038928</c:v>
                </c:pt>
                <c:pt idx="3923">
                  <c:v>0.98942860394968979</c:v>
                </c:pt>
                <c:pt idx="3924">
                  <c:v>0.98944283193899041</c:v>
                </c:pt>
                <c:pt idx="3925">
                  <c:v>0.98945705992829092</c:v>
                </c:pt>
                <c:pt idx="3926">
                  <c:v>0.98947128791759154</c:v>
                </c:pt>
                <c:pt idx="3927">
                  <c:v>0.98948551590689204</c:v>
                </c:pt>
                <c:pt idx="3928">
                  <c:v>0.98949974389619255</c:v>
                </c:pt>
                <c:pt idx="3929">
                  <c:v>0.98951397188549317</c:v>
                </c:pt>
                <c:pt idx="3930">
                  <c:v>0.98952819987479368</c:v>
                </c:pt>
                <c:pt idx="3931">
                  <c:v>0.9895424278640943</c:v>
                </c:pt>
                <c:pt idx="3932">
                  <c:v>0.98955665585339481</c:v>
                </c:pt>
                <c:pt idx="3933">
                  <c:v>0.98957088384269531</c:v>
                </c:pt>
                <c:pt idx="3934">
                  <c:v>0.98958511183199593</c:v>
                </c:pt>
                <c:pt idx="3935">
                  <c:v>0.98959933982129644</c:v>
                </c:pt>
                <c:pt idx="3936">
                  <c:v>0.98961356781059706</c:v>
                </c:pt>
                <c:pt idx="3937">
                  <c:v>0.98962779579989757</c:v>
                </c:pt>
                <c:pt idx="3938">
                  <c:v>0.98964202378919808</c:v>
                </c:pt>
                <c:pt idx="3939">
                  <c:v>0.9896562517784987</c:v>
                </c:pt>
                <c:pt idx="3940">
                  <c:v>0.9896704797677992</c:v>
                </c:pt>
                <c:pt idx="3941">
                  <c:v>0.98968470775709971</c:v>
                </c:pt>
                <c:pt idx="3942">
                  <c:v>0.98969893574640033</c:v>
                </c:pt>
                <c:pt idx="3943">
                  <c:v>0.98971316373570084</c:v>
                </c:pt>
                <c:pt idx="3944">
                  <c:v>0.98972739172500146</c:v>
                </c:pt>
                <c:pt idx="3945">
                  <c:v>0.98974161971430197</c:v>
                </c:pt>
                <c:pt idx="3946">
                  <c:v>0.98975584770360248</c:v>
                </c:pt>
                <c:pt idx="3947">
                  <c:v>0.9897700756929031</c:v>
                </c:pt>
                <c:pt idx="3948">
                  <c:v>0.9897843036822036</c:v>
                </c:pt>
                <c:pt idx="3949">
                  <c:v>0.98979853167150422</c:v>
                </c:pt>
                <c:pt idx="3950">
                  <c:v>0.98981275966080473</c:v>
                </c:pt>
                <c:pt idx="3951">
                  <c:v>0.98982698765010524</c:v>
                </c:pt>
                <c:pt idx="3952">
                  <c:v>0.98984121563940586</c:v>
                </c:pt>
                <c:pt idx="3953">
                  <c:v>0.98985544362870637</c:v>
                </c:pt>
                <c:pt idx="3954">
                  <c:v>0.98986967161800699</c:v>
                </c:pt>
                <c:pt idx="3955">
                  <c:v>0.98988389960730749</c:v>
                </c:pt>
                <c:pt idx="3956">
                  <c:v>0.989898127596608</c:v>
                </c:pt>
                <c:pt idx="3957">
                  <c:v>0.98991235558590862</c:v>
                </c:pt>
                <c:pt idx="3958">
                  <c:v>0.98992658357520913</c:v>
                </c:pt>
                <c:pt idx="3959">
                  <c:v>0.98994081156450975</c:v>
                </c:pt>
                <c:pt idx="3960">
                  <c:v>0.98995503955381026</c:v>
                </c:pt>
                <c:pt idx="3961">
                  <c:v>0.98996926754311076</c:v>
                </c:pt>
                <c:pt idx="3962">
                  <c:v>0.98998349553241138</c:v>
                </c:pt>
                <c:pt idx="3963">
                  <c:v>0.98999772352171189</c:v>
                </c:pt>
                <c:pt idx="3964">
                  <c:v>0.99001195151101251</c:v>
                </c:pt>
                <c:pt idx="3965">
                  <c:v>0.99002617950031302</c:v>
                </c:pt>
                <c:pt idx="3966">
                  <c:v>0.99004040748961353</c:v>
                </c:pt>
                <c:pt idx="3967">
                  <c:v>0.99005463547891415</c:v>
                </c:pt>
                <c:pt idx="3968">
                  <c:v>0.99006886346821465</c:v>
                </c:pt>
                <c:pt idx="3969">
                  <c:v>0.99008309145751527</c:v>
                </c:pt>
                <c:pt idx="3970">
                  <c:v>0.99009731944681578</c:v>
                </c:pt>
                <c:pt idx="3971">
                  <c:v>0.99011154743611629</c:v>
                </c:pt>
                <c:pt idx="3972">
                  <c:v>0.99012577542541691</c:v>
                </c:pt>
                <c:pt idx="3973">
                  <c:v>0.99014000341471742</c:v>
                </c:pt>
                <c:pt idx="3974">
                  <c:v>0.99015423140401804</c:v>
                </c:pt>
                <c:pt idx="3975">
                  <c:v>0.99016845939331855</c:v>
                </c:pt>
                <c:pt idx="3976">
                  <c:v>0.99018268738261905</c:v>
                </c:pt>
                <c:pt idx="3977">
                  <c:v>0.99019691537191967</c:v>
                </c:pt>
                <c:pt idx="3978">
                  <c:v>0.99021114336122018</c:v>
                </c:pt>
                <c:pt idx="3979">
                  <c:v>0.99022537135052069</c:v>
                </c:pt>
                <c:pt idx="3980">
                  <c:v>0.99023959933982131</c:v>
                </c:pt>
                <c:pt idx="3981">
                  <c:v>0.99025382732912182</c:v>
                </c:pt>
                <c:pt idx="3982">
                  <c:v>0.99026805531842244</c:v>
                </c:pt>
                <c:pt idx="3983">
                  <c:v>0.99028228330772294</c:v>
                </c:pt>
                <c:pt idx="3984">
                  <c:v>0.99029651129702345</c:v>
                </c:pt>
                <c:pt idx="3985">
                  <c:v>0.99031073928632407</c:v>
                </c:pt>
                <c:pt idx="3986">
                  <c:v>0.99032496727562458</c:v>
                </c:pt>
                <c:pt idx="3987">
                  <c:v>0.9903391952649252</c:v>
                </c:pt>
                <c:pt idx="3988">
                  <c:v>0.99035342325422571</c:v>
                </c:pt>
                <c:pt idx="3989">
                  <c:v>0.99036765124352621</c:v>
                </c:pt>
                <c:pt idx="3990">
                  <c:v>0.99038187923282683</c:v>
                </c:pt>
                <c:pt idx="3991">
                  <c:v>0.99039610722212734</c:v>
                </c:pt>
                <c:pt idx="3992">
                  <c:v>0.99041033521142796</c:v>
                </c:pt>
                <c:pt idx="3993">
                  <c:v>0.99042456320072847</c:v>
                </c:pt>
                <c:pt idx="3994">
                  <c:v>0.99043879119002898</c:v>
                </c:pt>
                <c:pt idx="3995">
                  <c:v>0.9904530191793296</c:v>
                </c:pt>
                <c:pt idx="3996">
                  <c:v>0.9904672471686301</c:v>
                </c:pt>
                <c:pt idx="3997">
                  <c:v>0.99048147515793072</c:v>
                </c:pt>
                <c:pt idx="3998">
                  <c:v>0.99049570314723123</c:v>
                </c:pt>
                <c:pt idx="3999">
                  <c:v>0.99050993113653174</c:v>
                </c:pt>
                <c:pt idx="4000">
                  <c:v>0.99052415912583236</c:v>
                </c:pt>
                <c:pt idx="4001">
                  <c:v>0.99053838711513287</c:v>
                </c:pt>
                <c:pt idx="4002">
                  <c:v>0.99055261510443349</c:v>
                </c:pt>
                <c:pt idx="4003">
                  <c:v>0.990566843093734</c:v>
                </c:pt>
                <c:pt idx="4004">
                  <c:v>0.9905810710830345</c:v>
                </c:pt>
                <c:pt idx="4005">
                  <c:v>0.99059529907233512</c:v>
                </c:pt>
                <c:pt idx="4006">
                  <c:v>0.99060952706163563</c:v>
                </c:pt>
                <c:pt idx="4007">
                  <c:v>0.99062375505093625</c:v>
                </c:pt>
                <c:pt idx="4008">
                  <c:v>0.99063798304023676</c:v>
                </c:pt>
                <c:pt idx="4009">
                  <c:v>0.99065221102953727</c:v>
                </c:pt>
                <c:pt idx="4010">
                  <c:v>0.99066643901883789</c:v>
                </c:pt>
                <c:pt idx="4011">
                  <c:v>0.99068066700813839</c:v>
                </c:pt>
                <c:pt idx="4012">
                  <c:v>0.99069489499743901</c:v>
                </c:pt>
                <c:pt idx="4013">
                  <c:v>0.99070912298673952</c:v>
                </c:pt>
                <c:pt idx="4014">
                  <c:v>0.99072335097604003</c:v>
                </c:pt>
                <c:pt idx="4015">
                  <c:v>0.99073757896534065</c:v>
                </c:pt>
                <c:pt idx="4016">
                  <c:v>0.99075180695464116</c:v>
                </c:pt>
                <c:pt idx="4017">
                  <c:v>0.99076603494394178</c:v>
                </c:pt>
                <c:pt idx="4018">
                  <c:v>0.99078026293324228</c:v>
                </c:pt>
                <c:pt idx="4019">
                  <c:v>0.99079449092254279</c:v>
                </c:pt>
                <c:pt idx="4020">
                  <c:v>0.99080871891184341</c:v>
                </c:pt>
                <c:pt idx="4021">
                  <c:v>0.99082294690114392</c:v>
                </c:pt>
                <c:pt idx="4022">
                  <c:v>0.99083717489044443</c:v>
                </c:pt>
                <c:pt idx="4023">
                  <c:v>0.99085140287974505</c:v>
                </c:pt>
                <c:pt idx="4024">
                  <c:v>0.99086563086904555</c:v>
                </c:pt>
                <c:pt idx="4025">
                  <c:v>0.99087985885834617</c:v>
                </c:pt>
                <c:pt idx="4026">
                  <c:v>0.99089408684764668</c:v>
                </c:pt>
                <c:pt idx="4027">
                  <c:v>0.99090831483694719</c:v>
                </c:pt>
                <c:pt idx="4028">
                  <c:v>0.99092254282624781</c:v>
                </c:pt>
                <c:pt idx="4029">
                  <c:v>0.99093677081554832</c:v>
                </c:pt>
                <c:pt idx="4030">
                  <c:v>0.99095099880484894</c:v>
                </c:pt>
                <c:pt idx="4031">
                  <c:v>0.99096522679414945</c:v>
                </c:pt>
                <c:pt idx="4032">
                  <c:v>0.99097945478344995</c:v>
                </c:pt>
                <c:pt idx="4033">
                  <c:v>0.99099368277275057</c:v>
                </c:pt>
                <c:pt idx="4034">
                  <c:v>0.99100791076205108</c:v>
                </c:pt>
                <c:pt idx="4035">
                  <c:v>0.9910221387513517</c:v>
                </c:pt>
                <c:pt idx="4036">
                  <c:v>0.99103636674065221</c:v>
                </c:pt>
                <c:pt idx="4037">
                  <c:v>0.99105059472995272</c:v>
                </c:pt>
                <c:pt idx="4038">
                  <c:v>0.99106482271925334</c:v>
                </c:pt>
                <c:pt idx="4039">
                  <c:v>0.99107905070855384</c:v>
                </c:pt>
                <c:pt idx="4040">
                  <c:v>0.99109327869785446</c:v>
                </c:pt>
                <c:pt idx="4041">
                  <c:v>0.99110750668715497</c:v>
                </c:pt>
                <c:pt idx="4042">
                  <c:v>0.99112173467645548</c:v>
                </c:pt>
                <c:pt idx="4043">
                  <c:v>0.9911359626657561</c:v>
                </c:pt>
                <c:pt idx="4044">
                  <c:v>0.99115019065505661</c:v>
                </c:pt>
                <c:pt idx="4045">
                  <c:v>0.99116441864435723</c:v>
                </c:pt>
                <c:pt idx="4046">
                  <c:v>0.99117864663365773</c:v>
                </c:pt>
                <c:pt idx="4047">
                  <c:v>0.99119287462295824</c:v>
                </c:pt>
                <c:pt idx="4048">
                  <c:v>0.99120710261225886</c:v>
                </c:pt>
                <c:pt idx="4049">
                  <c:v>0.99122133060155937</c:v>
                </c:pt>
                <c:pt idx="4050">
                  <c:v>0.99123555859085999</c:v>
                </c:pt>
                <c:pt idx="4051">
                  <c:v>0.9912497865801605</c:v>
                </c:pt>
                <c:pt idx="4052">
                  <c:v>0.991264014569461</c:v>
                </c:pt>
                <c:pt idx="4053">
                  <c:v>0.99127824255876162</c:v>
                </c:pt>
                <c:pt idx="4054">
                  <c:v>0.99129247054806213</c:v>
                </c:pt>
                <c:pt idx="4055">
                  <c:v>0.99130669853736275</c:v>
                </c:pt>
                <c:pt idx="4056">
                  <c:v>0.99132092652666326</c:v>
                </c:pt>
                <c:pt idx="4057">
                  <c:v>0.99133515451596377</c:v>
                </c:pt>
                <c:pt idx="4058">
                  <c:v>0.99134938250526439</c:v>
                </c:pt>
                <c:pt idx="4059">
                  <c:v>0.9913636104945649</c:v>
                </c:pt>
                <c:pt idx="4060">
                  <c:v>0.99137783848386551</c:v>
                </c:pt>
                <c:pt idx="4061">
                  <c:v>0.99139206647316602</c:v>
                </c:pt>
                <c:pt idx="4062">
                  <c:v>0.99140629446246653</c:v>
                </c:pt>
                <c:pt idx="4063">
                  <c:v>0.99142052245176715</c:v>
                </c:pt>
                <c:pt idx="4064">
                  <c:v>0.99143475044106766</c:v>
                </c:pt>
                <c:pt idx="4065">
                  <c:v>0.99144897843036817</c:v>
                </c:pt>
                <c:pt idx="4066">
                  <c:v>0.99146320641966879</c:v>
                </c:pt>
                <c:pt idx="4067">
                  <c:v>0.99147743440896929</c:v>
                </c:pt>
                <c:pt idx="4068">
                  <c:v>0.99149166239826991</c:v>
                </c:pt>
                <c:pt idx="4069">
                  <c:v>0.99150589038757042</c:v>
                </c:pt>
                <c:pt idx="4070">
                  <c:v>0.99152011837687093</c:v>
                </c:pt>
                <c:pt idx="4071">
                  <c:v>0.99153434636617155</c:v>
                </c:pt>
                <c:pt idx="4072">
                  <c:v>0.99154857435547206</c:v>
                </c:pt>
                <c:pt idx="4073">
                  <c:v>0.99156280234477268</c:v>
                </c:pt>
                <c:pt idx="4074">
                  <c:v>0.99157703033407318</c:v>
                </c:pt>
                <c:pt idx="4075">
                  <c:v>0.99159125832337369</c:v>
                </c:pt>
                <c:pt idx="4076">
                  <c:v>0.99160548631267431</c:v>
                </c:pt>
                <c:pt idx="4077">
                  <c:v>0.99161971430197482</c:v>
                </c:pt>
                <c:pt idx="4078">
                  <c:v>0.99163394229127544</c:v>
                </c:pt>
                <c:pt idx="4079">
                  <c:v>0.99164817028057595</c:v>
                </c:pt>
                <c:pt idx="4080">
                  <c:v>0.99166239826987646</c:v>
                </c:pt>
                <c:pt idx="4081">
                  <c:v>0.99167662625917707</c:v>
                </c:pt>
                <c:pt idx="4082">
                  <c:v>0.99169085424847758</c:v>
                </c:pt>
                <c:pt idx="4083">
                  <c:v>0.9917050822377782</c:v>
                </c:pt>
                <c:pt idx="4084">
                  <c:v>0.99171931022707871</c:v>
                </c:pt>
                <c:pt idx="4085">
                  <c:v>0.99173353821637922</c:v>
                </c:pt>
                <c:pt idx="4086">
                  <c:v>0.99174776620567984</c:v>
                </c:pt>
                <c:pt idx="4087">
                  <c:v>0.99176199419498035</c:v>
                </c:pt>
                <c:pt idx="4088">
                  <c:v>0.99177622218428096</c:v>
                </c:pt>
                <c:pt idx="4089">
                  <c:v>0.99179045017358147</c:v>
                </c:pt>
                <c:pt idx="4090">
                  <c:v>0.99180467816288198</c:v>
                </c:pt>
                <c:pt idx="4091">
                  <c:v>0.9918189061521826</c:v>
                </c:pt>
                <c:pt idx="4092">
                  <c:v>0.99183313414148311</c:v>
                </c:pt>
                <c:pt idx="4093">
                  <c:v>0.99184736213078373</c:v>
                </c:pt>
                <c:pt idx="4094">
                  <c:v>0.99186159012008424</c:v>
                </c:pt>
                <c:pt idx="4095">
                  <c:v>0.99187581810938474</c:v>
                </c:pt>
                <c:pt idx="4096">
                  <c:v>0.99189004609868536</c:v>
                </c:pt>
                <c:pt idx="4097">
                  <c:v>0.99190427408798587</c:v>
                </c:pt>
                <c:pt idx="4098">
                  <c:v>0.99191850207728649</c:v>
                </c:pt>
                <c:pt idx="4099">
                  <c:v>0.991932730066587</c:v>
                </c:pt>
                <c:pt idx="4100">
                  <c:v>0.99194695805588751</c:v>
                </c:pt>
                <c:pt idx="4101">
                  <c:v>0.99196118604518813</c:v>
                </c:pt>
                <c:pt idx="4102">
                  <c:v>0.99197541403448863</c:v>
                </c:pt>
                <c:pt idx="4103">
                  <c:v>0.99198964202378925</c:v>
                </c:pt>
                <c:pt idx="4104">
                  <c:v>0.99200387001308976</c:v>
                </c:pt>
                <c:pt idx="4105">
                  <c:v>0.99201809800239027</c:v>
                </c:pt>
                <c:pt idx="4106">
                  <c:v>0.99203232599169089</c:v>
                </c:pt>
                <c:pt idx="4107">
                  <c:v>0.9920465539809914</c:v>
                </c:pt>
                <c:pt idx="4108">
                  <c:v>0.99206078197029191</c:v>
                </c:pt>
                <c:pt idx="4109">
                  <c:v>0.99207500995959252</c:v>
                </c:pt>
                <c:pt idx="4110">
                  <c:v>0.99208923794889303</c:v>
                </c:pt>
                <c:pt idx="4111">
                  <c:v>0.99210346593819365</c:v>
                </c:pt>
                <c:pt idx="4112">
                  <c:v>0.99211769392749416</c:v>
                </c:pt>
                <c:pt idx="4113">
                  <c:v>0.99213192191679467</c:v>
                </c:pt>
                <c:pt idx="4114">
                  <c:v>0.99214614990609529</c:v>
                </c:pt>
                <c:pt idx="4115">
                  <c:v>0.9921603778953958</c:v>
                </c:pt>
                <c:pt idx="4116">
                  <c:v>0.99217460588469641</c:v>
                </c:pt>
                <c:pt idx="4117">
                  <c:v>0.99218883387399692</c:v>
                </c:pt>
                <c:pt idx="4118">
                  <c:v>0.99220306186329743</c:v>
                </c:pt>
                <c:pt idx="4119">
                  <c:v>0.99221728985259805</c:v>
                </c:pt>
                <c:pt idx="4120">
                  <c:v>0.99223151784189856</c:v>
                </c:pt>
                <c:pt idx="4121">
                  <c:v>0.99224574583119918</c:v>
                </c:pt>
                <c:pt idx="4122">
                  <c:v>0.99225997382049969</c:v>
                </c:pt>
                <c:pt idx="4123">
                  <c:v>0.99227420180980019</c:v>
                </c:pt>
                <c:pt idx="4124">
                  <c:v>0.99228842979910081</c:v>
                </c:pt>
                <c:pt idx="4125">
                  <c:v>0.99230265778840132</c:v>
                </c:pt>
                <c:pt idx="4126">
                  <c:v>0.99231688577770194</c:v>
                </c:pt>
                <c:pt idx="4127">
                  <c:v>0.99233111376700245</c:v>
                </c:pt>
                <c:pt idx="4128">
                  <c:v>0.99234534175630296</c:v>
                </c:pt>
                <c:pt idx="4129">
                  <c:v>0.99235956974560358</c:v>
                </c:pt>
                <c:pt idx="4130">
                  <c:v>0.99237379773490408</c:v>
                </c:pt>
                <c:pt idx="4131">
                  <c:v>0.9923880257242047</c:v>
                </c:pt>
                <c:pt idx="4132">
                  <c:v>0.99240225371350521</c:v>
                </c:pt>
                <c:pt idx="4133">
                  <c:v>0.99241648170280572</c:v>
                </c:pt>
                <c:pt idx="4134">
                  <c:v>0.99243070969210634</c:v>
                </c:pt>
                <c:pt idx="4135">
                  <c:v>0.99244493768140685</c:v>
                </c:pt>
                <c:pt idx="4136">
                  <c:v>0.99245916567070747</c:v>
                </c:pt>
                <c:pt idx="4137">
                  <c:v>0.99247339366000797</c:v>
                </c:pt>
                <c:pt idx="4138">
                  <c:v>0.99248762164930848</c:v>
                </c:pt>
                <c:pt idx="4139">
                  <c:v>0.9925018496386091</c:v>
                </c:pt>
                <c:pt idx="4140">
                  <c:v>0.99251607762790961</c:v>
                </c:pt>
                <c:pt idx="4141">
                  <c:v>0.99253030561721023</c:v>
                </c:pt>
                <c:pt idx="4142">
                  <c:v>0.99254453360651074</c:v>
                </c:pt>
                <c:pt idx="4143">
                  <c:v>0.99255876159581125</c:v>
                </c:pt>
                <c:pt idx="4144">
                  <c:v>0.99257298958511186</c:v>
                </c:pt>
                <c:pt idx="4145">
                  <c:v>0.99258721757441237</c:v>
                </c:pt>
                <c:pt idx="4146">
                  <c:v>0.99260144556371288</c:v>
                </c:pt>
                <c:pt idx="4147">
                  <c:v>0.9926156735530135</c:v>
                </c:pt>
                <c:pt idx="4148">
                  <c:v>0.99262990154231401</c:v>
                </c:pt>
                <c:pt idx="4149">
                  <c:v>0.99264412953161463</c:v>
                </c:pt>
                <c:pt idx="4150">
                  <c:v>0.99265835752091514</c:v>
                </c:pt>
                <c:pt idx="4151">
                  <c:v>0.99267258551021564</c:v>
                </c:pt>
                <c:pt idx="4152">
                  <c:v>0.99268681349951626</c:v>
                </c:pt>
                <c:pt idx="4153">
                  <c:v>0.99270104148881677</c:v>
                </c:pt>
                <c:pt idx="4154">
                  <c:v>0.99271526947811739</c:v>
                </c:pt>
                <c:pt idx="4155">
                  <c:v>0.9927294974674179</c:v>
                </c:pt>
                <c:pt idx="4156">
                  <c:v>0.99274372545671841</c:v>
                </c:pt>
                <c:pt idx="4157">
                  <c:v>0.99275795344601903</c:v>
                </c:pt>
                <c:pt idx="4158">
                  <c:v>0.99277218143531953</c:v>
                </c:pt>
                <c:pt idx="4159">
                  <c:v>0.99278640942462015</c:v>
                </c:pt>
                <c:pt idx="4160">
                  <c:v>0.99280063741392066</c:v>
                </c:pt>
                <c:pt idx="4161">
                  <c:v>0.99281486540322117</c:v>
                </c:pt>
                <c:pt idx="4162">
                  <c:v>0.99282909339252179</c:v>
                </c:pt>
                <c:pt idx="4163">
                  <c:v>0.9928433213818223</c:v>
                </c:pt>
                <c:pt idx="4164">
                  <c:v>0.99285754937112292</c:v>
                </c:pt>
                <c:pt idx="4165">
                  <c:v>0.99287177736042342</c:v>
                </c:pt>
                <c:pt idx="4166">
                  <c:v>0.99288600534972393</c:v>
                </c:pt>
                <c:pt idx="4167">
                  <c:v>0.99290023333902455</c:v>
                </c:pt>
                <c:pt idx="4168">
                  <c:v>0.99291446132832506</c:v>
                </c:pt>
                <c:pt idx="4169">
                  <c:v>0.99292868931762568</c:v>
                </c:pt>
                <c:pt idx="4170">
                  <c:v>0.99294291730692619</c:v>
                </c:pt>
                <c:pt idx="4171">
                  <c:v>0.9929571452962267</c:v>
                </c:pt>
                <c:pt idx="4172">
                  <c:v>0.99297137328552731</c:v>
                </c:pt>
                <c:pt idx="4173">
                  <c:v>0.99298560127482782</c:v>
                </c:pt>
                <c:pt idx="4174">
                  <c:v>0.99299982926412844</c:v>
                </c:pt>
                <c:pt idx="4175">
                  <c:v>0.99301405725342895</c:v>
                </c:pt>
                <c:pt idx="4176">
                  <c:v>0.99302828524272946</c:v>
                </c:pt>
                <c:pt idx="4177">
                  <c:v>0.99304251323203008</c:v>
                </c:pt>
                <c:pt idx="4178">
                  <c:v>0.99305674122133059</c:v>
                </c:pt>
                <c:pt idx="4179">
                  <c:v>0.9930709692106312</c:v>
                </c:pt>
                <c:pt idx="4180">
                  <c:v>0.99308519719993171</c:v>
                </c:pt>
                <c:pt idx="4181">
                  <c:v>0.99309942518923222</c:v>
                </c:pt>
                <c:pt idx="4182">
                  <c:v>0.99311365317853284</c:v>
                </c:pt>
                <c:pt idx="4183">
                  <c:v>0.99312788116783335</c:v>
                </c:pt>
                <c:pt idx="4184">
                  <c:v>0.99314210915713397</c:v>
                </c:pt>
                <c:pt idx="4185">
                  <c:v>0.99315633714643448</c:v>
                </c:pt>
                <c:pt idx="4186">
                  <c:v>0.99317056513573498</c:v>
                </c:pt>
                <c:pt idx="4187">
                  <c:v>0.9931847931250356</c:v>
                </c:pt>
                <c:pt idx="4188">
                  <c:v>0.99319902111433611</c:v>
                </c:pt>
                <c:pt idx="4189">
                  <c:v>0.99321324910363662</c:v>
                </c:pt>
                <c:pt idx="4190">
                  <c:v>0.99322747709293724</c:v>
                </c:pt>
                <c:pt idx="4191">
                  <c:v>0.99324170508223775</c:v>
                </c:pt>
                <c:pt idx="4192">
                  <c:v>0.993248819076888</c:v>
                </c:pt>
                <c:pt idx="4193">
                  <c:v>0.99325593307153837</c:v>
                </c:pt>
                <c:pt idx="4194">
                  <c:v>0.99326304706618862</c:v>
                </c:pt>
                <c:pt idx="4195">
                  <c:v>0.99327016106083887</c:v>
                </c:pt>
                <c:pt idx="4196">
                  <c:v>0.99327727505548913</c:v>
                </c:pt>
                <c:pt idx="4197">
                  <c:v>0.99328438905013938</c:v>
                </c:pt>
                <c:pt idx="4198">
                  <c:v>0.99329150304478975</c:v>
                </c:pt>
                <c:pt idx="4199">
                  <c:v>0.99329861703944</c:v>
                </c:pt>
                <c:pt idx="4200">
                  <c:v>0.99330573103409026</c:v>
                </c:pt>
                <c:pt idx="4201">
                  <c:v>0.99331284502874051</c:v>
                </c:pt>
                <c:pt idx="4202">
                  <c:v>0.99331995902339076</c:v>
                </c:pt>
                <c:pt idx="4203">
                  <c:v>0.99332707301804113</c:v>
                </c:pt>
                <c:pt idx="4204">
                  <c:v>0.99333418701269138</c:v>
                </c:pt>
                <c:pt idx="4205">
                  <c:v>0.99334130100734164</c:v>
                </c:pt>
                <c:pt idx="4206">
                  <c:v>0.99334841500199189</c:v>
                </c:pt>
                <c:pt idx="4207">
                  <c:v>0.99335552899664215</c:v>
                </c:pt>
                <c:pt idx="4208">
                  <c:v>0.99336264299129251</c:v>
                </c:pt>
                <c:pt idx="4209">
                  <c:v>0.99336975698594276</c:v>
                </c:pt>
                <c:pt idx="4210">
                  <c:v>0.99337687098059302</c:v>
                </c:pt>
                <c:pt idx="4211">
                  <c:v>0.99338398497524327</c:v>
                </c:pt>
                <c:pt idx="4212">
                  <c:v>0.99339109896989353</c:v>
                </c:pt>
                <c:pt idx="4213">
                  <c:v>0.99339821296454389</c:v>
                </c:pt>
                <c:pt idx="4214">
                  <c:v>0.99340532695919415</c:v>
                </c:pt>
                <c:pt idx="4215">
                  <c:v>0.9934124409538444</c:v>
                </c:pt>
                <c:pt idx="4216">
                  <c:v>0.99341955494849465</c:v>
                </c:pt>
                <c:pt idx="4217">
                  <c:v>0.99342666894314491</c:v>
                </c:pt>
                <c:pt idx="4218">
                  <c:v>0.99343378293779527</c:v>
                </c:pt>
                <c:pt idx="4219">
                  <c:v>0.99344089693244553</c:v>
                </c:pt>
                <c:pt idx="4220">
                  <c:v>0.99344801092709578</c:v>
                </c:pt>
                <c:pt idx="4221">
                  <c:v>0.99345512492174604</c:v>
                </c:pt>
                <c:pt idx="4222">
                  <c:v>0.99346223891639629</c:v>
                </c:pt>
                <c:pt idx="4223">
                  <c:v>0.99346935291104665</c:v>
                </c:pt>
                <c:pt idx="4224">
                  <c:v>0.99347646690569691</c:v>
                </c:pt>
                <c:pt idx="4225">
                  <c:v>0.99348358090034716</c:v>
                </c:pt>
                <c:pt idx="4226">
                  <c:v>0.99349069489499742</c:v>
                </c:pt>
                <c:pt idx="4227">
                  <c:v>0.99349780888964767</c:v>
                </c:pt>
                <c:pt idx="4228">
                  <c:v>0.99350492288429804</c:v>
                </c:pt>
                <c:pt idx="4229">
                  <c:v>0.99351203687894829</c:v>
                </c:pt>
                <c:pt idx="4230">
                  <c:v>0.99351915087359854</c:v>
                </c:pt>
                <c:pt idx="4231">
                  <c:v>0.9935262648682488</c:v>
                </c:pt>
                <c:pt idx="4232">
                  <c:v>0.99353337886289905</c:v>
                </c:pt>
                <c:pt idx="4233">
                  <c:v>0.99354049285754942</c:v>
                </c:pt>
                <c:pt idx="4234">
                  <c:v>0.99354760685219967</c:v>
                </c:pt>
                <c:pt idx="4235">
                  <c:v>0.99355472084684993</c:v>
                </c:pt>
                <c:pt idx="4236">
                  <c:v>0.99356183484150018</c:v>
                </c:pt>
                <c:pt idx="4237">
                  <c:v>0.99356894883615043</c:v>
                </c:pt>
                <c:pt idx="4238">
                  <c:v>0.9935760628308008</c:v>
                </c:pt>
                <c:pt idx="4239">
                  <c:v>0.99358317682545105</c:v>
                </c:pt>
                <c:pt idx="4240">
                  <c:v>0.99359029082010131</c:v>
                </c:pt>
                <c:pt idx="4241">
                  <c:v>0.99359740481475156</c:v>
                </c:pt>
                <c:pt idx="4242">
                  <c:v>0.99360451880940182</c:v>
                </c:pt>
                <c:pt idx="4243">
                  <c:v>0.99361163280405218</c:v>
                </c:pt>
                <c:pt idx="4244">
                  <c:v>0.99361874679870243</c:v>
                </c:pt>
                <c:pt idx="4245">
                  <c:v>0.99362586079335269</c:v>
                </c:pt>
                <c:pt idx="4246">
                  <c:v>0.99363297478800294</c:v>
                </c:pt>
                <c:pt idx="4247">
                  <c:v>0.9936400887826532</c:v>
                </c:pt>
                <c:pt idx="4248">
                  <c:v>0.99364720277730356</c:v>
                </c:pt>
                <c:pt idx="4249">
                  <c:v>0.99365431677195382</c:v>
                </c:pt>
                <c:pt idx="4250">
                  <c:v>0.99366143076660407</c:v>
                </c:pt>
                <c:pt idx="4251">
                  <c:v>0.99366854476125432</c:v>
                </c:pt>
                <c:pt idx="4252">
                  <c:v>0.99367565875590458</c:v>
                </c:pt>
                <c:pt idx="4253">
                  <c:v>0.99368277275055494</c:v>
                </c:pt>
                <c:pt idx="4254">
                  <c:v>0.9936898867452052</c:v>
                </c:pt>
                <c:pt idx="4255">
                  <c:v>0.99369700073985545</c:v>
                </c:pt>
                <c:pt idx="4256">
                  <c:v>0.99370411473450571</c:v>
                </c:pt>
                <c:pt idx="4257">
                  <c:v>0.99371122872915596</c:v>
                </c:pt>
                <c:pt idx="4258">
                  <c:v>0.99371834272380632</c:v>
                </c:pt>
                <c:pt idx="4259">
                  <c:v>0.99372545671845658</c:v>
                </c:pt>
                <c:pt idx="4260">
                  <c:v>0.99373257071310683</c:v>
                </c:pt>
                <c:pt idx="4261">
                  <c:v>0.99373968470775709</c:v>
                </c:pt>
                <c:pt idx="4262">
                  <c:v>0.99374679870240734</c:v>
                </c:pt>
                <c:pt idx="4263">
                  <c:v>0.99375391269705771</c:v>
                </c:pt>
                <c:pt idx="4264">
                  <c:v>0.99376102669170796</c:v>
                </c:pt>
                <c:pt idx="4265">
                  <c:v>0.99376814068635821</c:v>
                </c:pt>
                <c:pt idx="4266">
                  <c:v>0.99377525468100847</c:v>
                </c:pt>
                <c:pt idx="4267">
                  <c:v>0.99378236867565872</c:v>
                </c:pt>
                <c:pt idx="4268">
                  <c:v>0.99378948267030898</c:v>
                </c:pt>
                <c:pt idx="4269">
                  <c:v>0.99379659666495934</c:v>
                </c:pt>
                <c:pt idx="4270">
                  <c:v>0.9938037106596096</c:v>
                </c:pt>
                <c:pt idx="4271">
                  <c:v>0.99381082465425985</c:v>
                </c:pt>
                <c:pt idx="4272">
                  <c:v>0.9938179386489101</c:v>
                </c:pt>
                <c:pt idx="4273">
                  <c:v>0.99382505264356036</c:v>
                </c:pt>
                <c:pt idx="4274">
                  <c:v>0.99383216663821072</c:v>
                </c:pt>
                <c:pt idx="4275">
                  <c:v>0.99383928063286098</c:v>
                </c:pt>
                <c:pt idx="4276">
                  <c:v>0.99384639462751123</c:v>
                </c:pt>
                <c:pt idx="4277">
                  <c:v>0.99385350862216149</c:v>
                </c:pt>
                <c:pt idx="4278">
                  <c:v>0.99386062261681174</c:v>
                </c:pt>
                <c:pt idx="4279">
                  <c:v>0.9938677366114621</c:v>
                </c:pt>
                <c:pt idx="4280">
                  <c:v>0.99387485060611236</c:v>
                </c:pt>
                <c:pt idx="4281">
                  <c:v>0.99388196460076261</c:v>
                </c:pt>
                <c:pt idx="4282">
                  <c:v>0.99388907859541287</c:v>
                </c:pt>
                <c:pt idx="4283">
                  <c:v>0.99389619259006312</c:v>
                </c:pt>
                <c:pt idx="4284">
                  <c:v>0.99390330658471349</c:v>
                </c:pt>
                <c:pt idx="4285">
                  <c:v>0.99391042057936374</c:v>
                </c:pt>
                <c:pt idx="4286">
                  <c:v>0.99391753457401399</c:v>
                </c:pt>
                <c:pt idx="4287">
                  <c:v>0.99392464856866425</c:v>
                </c:pt>
                <c:pt idx="4288">
                  <c:v>0.9939317625633145</c:v>
                </c:pt>
                <c:pt idx="4289">
                  <c:v>0.99393887655796487</c:v>
                </c:pt>
                <c:pt idx="4290">
                  <c:v>0.99394599055261512</c:v>
                </c:pt>
                <c:pt idx="4291">
                  <c:v>0.99395310454726538</c:v>
                </c:pt>
                <c:pt idx="4292">
                  <c:v>0.99396021854191563</c:v>
                </c:pt>
                <c:pt idx="4293">
                  <c:v>0.99396733253656588</c:v>
                </c:pt>
                <c:pt idx="4294">
                  <c:v>0.99397444653121625</c:v>
                </c:pt>
                <c:pt idx="4295">
                  <c:v>0.9939815605258665</c:v>
                </c:pt>
                <c:pt idx="4296">
                  <c:v>0.99398867452051676</c:v>
                </c:pt>
                <c:pt idx="4297">
                  <c:v>0.99399578851516701</c:v>
                </c:pt>
                <c:pt idx="4298">
                  <c:v>0.99400290250981727</c:v>
                </c:pt>
                <c:pt idx="4299">
                  <c:v>0.99401001650446763</c:v>
                </c:pt>
                <c:pt idx="4300">
                  <c:v>0.99401713049911788</c:v>
                </c:pt>
                <c:pt idx="4301">
                  <c:v>0.99402424449376814</c:v>
                </c:pt>
                <c:pt idx="4302">
                  <c:v>0.99403135848841839</c:v>
                </c:pt>
                <c:pt idx="4303">
                  <c:v>0.99403847248306865</c:v>
                </c:pt>
                <c:pt idx="4304">
                  <c:v>0.99404558647771901</c:v>
                </c:pt>
                <c:pt idx="4305">
                  <c:v>0.99405270047236927</c:v>
                </c:pt>
                <c:pt idx="4306">
                  <c:v>0.99405981446701952</c:v>
                </c:pt>
                <c:pt idx="4307">
                  <c:v>0.99406692846166977</c:v>
                </c:pt>
                <c:pt idx="4308">
                  <c:v>0.99407404245632003</c:v>
                </c:pt>
                <c:pt idx="4309">
                  <c:v>0.99408115645097039</c:v>
                </c:pt>
                <c:pt idx="4310">
                  <c:v>0.99408827044562065</c:v>
                </c:pt>
                <c:pt idx="4311">
                  <c:v>0.9940953844402709</c:v>
                </c:pt>
                <c:pt idx="4312">
                  <c:v>0.99410249843492116</c:v>
                </c:pt>
                <c:pt idx="4313">
                  <c:v>0.99410961242957141</c:v>
                </c:pt>
                <c:pt idx="4314">
                  <c:v>0.99411672642422177</c:v>
                </c:pt>
                <c:pt idx="4315">
                  <c:v>0.99412384041887203</c:v>
                </c:pt>
                <c:pt idx="4316">
                  <c:v>0.99413095441352228</c:v>
                </c:pt>
                <c:pt idx="4317">
                  <c:v>0.99413806840817254</c:v>
                </c:pt>
                <c:pt idx="4318">
                  <c:v>0.99414518240282279</c:v>
                </c:pt>
                <c:pt idx="4319">
                  <c:v>0.99415229639747316</c:v>
                </c:pt>
                <c:pt idx="4320">
                  <c:v>0.99415941039212341</c:v>
                </c:pt>
                <c:pt idx="4321">
                  <c:v>0.99416652438677366</c:v>
                </c:pt>
                <c:pt idx="4322">
                  <c:v>0.99417363838142392</c:v>
                </c:pt>
                <c:pt idx="4323">
                  <c:v>0.99418075237607417</c:v>
                </c:pt>
                <c:pt idx="4324">
                  <c:v>0.99418786637072454</c:v>
                </c:pt>
                <c:pt idx="4325">
                  <c:v>0.99419498036537479</c:v>
                </c:pt>
                <c:pt idx="4326">
                  <c:v>0.99420209436002505</c:v>
                </c:pt>
                <c:pt idx="4327">
                  <c:v>0.9942092083546753</c:v>
                </c:pt>
                <c:pt idx="4328">
                  <c:v>0.99421632234932555</c:v>
                </c:pt>
                <c:pt idx="4329">
                  <c:v>0.99422343634397592</c:v>
                </c:pt>
                <c:pt idx="4330">
                  <c:v>0.99423055033862617</c:v>
                </c:pt>
                <c:pt idx="4331">
                  <c:v>0.99423766433327643</c:v>
                </c:pt>
                <c:pt idx="4332">
                  <c:v>0.99424477832792668</c:v>
                </c:pt>
                <c:pt idx="4333">
                  <c:v>0.99425189232257694</c:v>
                </c:pt>
                <c:pt idx="4334">
                  <c:v>0.9942590063172273</c:v>
                </c:pt>
                <c:pt idx="4335">
                  <c:v>0.99426612031187755</c:v>
                </c:pt>
                <c:pt idx="4336">
                  <c:v>0.99427323430652781</c:v>
                </c:pt>
                <c:pt idx="4337">
                  <c:v>0.99428034830117806</c:v>
                </c:pt>
                <c:pt idx="4338">
                  <c:v>0.99428746229582832</c:v>
                </c:pt>
                <c:pt idx="4339">
                  <c:v>0.99429457629047868</c:v>
                </c:pt>
                <c:pt idx="4340">
                  <c:v>0.99430169028512894</c:v>
                </c:pt>
                <c:pt idx="4341">
                  <c:v>0.99430880427977919</c:v>
                </c:pt>
                <c:pt idx="4342">
                  <c:v>0.99431591827442944</c:v>
                </c:pt>
                <c:pt idx="4343">
                  <c:v>0.9943230322690797</c:v>
                </c:pt>
                <c:pt idx="4344">
                  <c:v>0.99433014626373006</c:v>
                </c:pt>
                <c:pt idx="4345">
                  <c:v>0.99433726025838032</c:v>
                </c:pt>
                <c:pt idx="4346">
                  <c:v>0.99434437425303057</c:v>
                </c:pt>
                <c:pt idx="4347">
                  <c:v>0.99435148824768083</c:v>
                </c:pt>
                <c:pt idx="4348">
                  <c:v>0.99435860224233108</c:v>
                </c:pt>
                <c:pt idx="4349">
                  <c:v>0.99436571623698145</c:v>
                </c:pt>
                <c:pt idx="4350">
                  <c:v>0.9943728302316317</c:v>
                </c:pt>
                <c:pt idx="4351">
                  <c:v>0.99437994422628195</c:v>
                </c:pt>
                <c:pt idx="4352">
                  <c:v>0.99438705822093221</c:v>
                </c:pt>
                <c:pt idx="4353">
                  <c:v>0.99439417221558246</c:v>
                </c:pt>
                <c:pt idx="4354">
                  <c:v>0.99440128621023272</c:v>
                </c:pt>
                <c:pt idx="4355">
                  <c:v>0.99440840020488308</c:v>
                </c:pt>
                <c:pt idx="4356">
                  <c:v>0.99441551419953333</c:v>
                </c:pt>
                <c:pt idx="4357">
                  <c:v>0.99442262819418359</c:v>
                </c:pt>
                <c:pt idx="4358">
                  <c:v>0.99442974218883384</c:v>
                </c:pt>
                <c:pt idx="4359">
                  <c:v>0.9944368561834841</c:v>
                </c:pt>
                <c:pt idx="4360">
                  <c:v>0.99444397017813446</c:v>
                </c:pt>
                <c:pt idx="4361">
                  <c:v>0.99445108417278472</c:v>
                </c:pt>
                <c:pt idx="4362">
                  <c:v>0.99445819816743497</c:v>
                </c:pt>
                <c:pt idx="4363">
                  <c:v>0.99446531216208522</c:v>
                </c:pt>
                <c:pt idx="4364">
                  <c:v>0.99447242615673548</c:v>
                </c:pt>
                <c:pt idx="4365">
                  <c:v>0.99447954015138584</c:v>
                </c:pt>
                <c:pt idx="4366">
                  <c:v>0.9944866541460361</c:v>
                </c:pt>
                <c:pt idx="4367">
                  <c:v>0.99449376814068635</c:v>
                </c:pt>
                <c:pt idx="4368">
                  <c:v>0.99450088213533661</c:v>
                </c:pt>
                <c:pt idx="4369">
                  <c:v>0.99450799612998686</c:v>
                </c:pt>
                <c:pt idx="4370">
                  <c:v>0.99451511012463722</c:v>
                </c:pt>
                <c:pt idx="4371">
                  <c:v>0.99452222411928748</c:v>
                </c:pt>
                <c:pt idx="4372">
                  <c:v>0.99452933811393773</c:v>
                </c:pt>
                <c:pt idx="4373">
                  <c:v>0.99453645210858799</c:v>
                </c:pt>
                <c:pt idx="4374">
                  <c:v>0.99454356610323824</c:v>
                </c:pt>
                <c:pt idx="4375">
                  <c:v>0.99455068009788861</c:v>
                </c:pt>
                <c:pt idx="4376">
                  <c:v>0.99455779409253886</c:v>
                </c:pt>
                <c:pt idx="4377">
                  <c:v>0.99456490808718911</c:v>
                </c:pt>
                <c:pt idx="4378">
                  <c:v>0.99457202208183937</c:v>
                </c:pt>
                <c:pt idx="4379">
                  <c:v>0.99457913607648962</c:v>
                </c:pt>
                <c:pt idx="4380">
                  <c:v>0.99458625007113999</c:v>
                </c:pt>
                <c:pt idx="4381">
                  <c:v>0.99459336406579024</c:v>
                </c:pt>
                <c:pt idx="4382">
                  <c:v>0.9946004780604405</c:v>
                </c:pt>
                <c:pt idx="4383">
                  <c:v>0.99460759205509075</c:v>
                </c:pt>
                <c:pt idx="4384">
                  <c:v>0.994614706049741</c:v>
                </c:pt>
                <c:pt idx="4385">
                  <c:v>0.99462182004439137</c:v>
                </c:pt>
                <c:pt idx="4386">
                  <c:v>0.99462893403904162</c:v>
                </c:pt>
                <c:pt idx="4387">
                  <c:v>0.99463604803369188</c:v>
                </c:pt>
                <c:pt idx="4388">
                  <c:v>0.99464316202834213</c:v>
                </c:pt>
                <c:pt idx="4389">
                  <c:v>0.99465027602299239</c:v>
                </c:pt>
                <c:pt idx="4390">
                  <c:v>0.99465739001764275</c:v>
                </c:pt>
                <c:pt idx="4391">
                  <c:v>0.994664504012293</c:v>
                </c:pt>
                <c:pt idx="4392">
                  <c:v>0.99467161800694326</c:v>
                </c:pt>
                <c:pt idx="4393">
                  <c:v>0.99467873200159351</c:v>
                </c:pt>
                <c:pt idx="4394">
                  <c:v>0.99468584599624377</c:v>
                </c:pt>
                <c:pt idx="4395">
                  <c:v>0.99469295999089413</c:v>
                </c:pt>
                <c:pt idx="4396">
                  <c:v>0.99470007398554439</c:v>
                </c:pt>
                <c:pt idx="4397">
                  <c:v>0.99470718798019464</c:v>
                </c:pt>
                <c:pt idx="4398">
                  <c:v>0.99471430197484489</c:v>
                </c:pt>
                <c:pt idx="4399">
                  <c:v>0.99472141596949515</c:v>
                </c:pt>
                <c:pt idx="4400">
                  <c:v>0.99472852996414551</c:v>
                </c:pt>
                <c:pt idx="4401">
                  <c:v>0.99473564395879577</c:v>
                </c:pt>
                <c:pt idx="4402">
                  <c:v>0.99474275795344602</c:v>
                </c:pt>
                <c:pt idx="4403">
                  <c:v>0.99474987194809628</c:v>
                </c:pt>
                <c:pt idx="4404">
                  <c:v>0.99475698594274653</c:v>
                </c:pt>
                <c:pt idx="4405">
                  <c:v>0.9947640999373969</c:v>
                </c:pt>
                <c:pt idx="4406">
                  <c:v>0.99477121393204715</c:v>
                </c:pt>
                <c:pt idx="4407">
                  <c:v>0.9947783279266974</c:v>
                </c:pt>
                <c:pt idx="4408">
                  <c:v>0.99478544192134766</c:v>
                </c:pt>
                <c:pt idx="4409">
                  <c:v>0.99479255591599791</c:v>
                </c:pt>
                <c:pt idx="4410">
                  <c:v>0.99479966991064828</c:v>
                </c:pt>
                <c:pt idx="4411">
                  <c:v>0.99480678390529853</c:v>
                </c:pt>
                <c:pt idx="4412">
                  <c:v>0.99481389789994878</c:v>
                </c:pt>
                <c:pt idx="4413">
                  <c:v>0.99482101189459904</c:v>
                </c:pt>
                <c:pt idx="4414">
                  <c:v>0.99482812588924929</c:v>
                </c:pt>
                <c:pt idx="4415">
                  <c:v>0.99483523988389966</c:v>
                </c:pt>
                <c:pt idx="4416">
                  <c:v>0.99484235387854991</c:v>
                </c:pt>
                <c:pt idx="4417">
                  <c:v>0.99484946787320017</c:v>
                </c:pt>
                <c:pt idx="4418">
                  <c:v>0.99485658186785042</c:v>
                </c:pt>
                <c:pt idx="4419">
                  <c:v>0.99486369586250067</c:v>
                </c:pt>
                <c:pt idx="4420">
                  <c:v>0.99487080985715104</c:v>
                </c:pt>
                <c:pt idx="4421">
                  <c:v>0.99487792385180129</c:v>
                </c:pt>
                <c:pt idx="4422">
                  <c:v>0.99488503784645155</c:v>
                </c:pt>
                <c:pt idx="4423">
                  <c:v>0.9948921518411018</c:v>
                </c:pt>
                <c:pt idx="4424">
                  <c:v>0.99489926583575206</c:v>
                </c:pt>
                <c:pt idx="4425">
                  <c:v>0.99490637983040242</c:v>
                </c:pt>
                <c:pt idx="4426">
                  <c:v>0.99491349382505267</c:v>
                </c:pt>
                <c:pt idx="4427">
                  <c:v>0.99492060781970293</c:v>
                </c:pt>
                <c:pt idx="4428">
                  <c:v>0.99492772181435318</c:v>
                </c:pt>
                <c:pt idx="4429">
                  <c:v>0.99493483580900344</c:v>
                </c:pt>
                <c:pt idx="4430">
                  <c:v>0.9949419498036538</c:v>
                </c:pt>
                <c:pt idx="4431">
                  <c:v>0.99494906379830406</c:v>
                </c:pt>
                <c:pt idx="4432">
                  <c:v>0.99495617779295431</c:v>
                </c:pt>
                <c:pt idx="4433">
                  <c:v>0.99496329178760456</c:v>
                </c:pt>
                <c:pt idx="4434">
                  <c:v>0.99497040578225482</c:v>
                </c:pt>
                <c:pt idx="4435">
                  <c:v>0.99497751977690507</c:v>
                </c:pt>
                <c:pt idx="4436">
                  <c:v>0.99498463377155544</c:v>
                </c:pt>
                <c:pt idx="4437">
                  <c:v>0.99499174776620569</c:v>
                </c:pt>
                <c:pt idx="4438">
                  <c:v>0.99499886176085595</c:v>
                </c:pt>
                <c:pt idx="4439">
                  <c:v>0.9950059757555062</c:v>
                </c:pt>
                <c:pt idx="4440">
                  <c:v>0.99501308975015645</c:v>
                </c:pt>
                <c:pt idx="4441">
                  <c:v>0.99502020374480682</c:v>
                </c:pt>
                <c:pt idx="4442">
                  <c:v>0.99502731773945707</c:v>
                </c:pt>
                <c:pt idx="4443">
                  <c:v>0.99503443173410733</c:v>
                </c:pt>
                <c:pt idx="4444">
                  <c:v>0.99504154572875758</c:v>
                </c:pt>
                <c:pt idx="4445">
                  <c:v>0.99504865972340784</c:v>
                </c:pt>
                <c:pt idx="4446">
                  <c:v>0.9950557737180582</c:v>
                </c:pt>
                <c:pt idx="4447">
                  <c:v>0.99506288771270845</c:v>
                </c:pt>
                <c:pt idx="4448">
                  <c:v>0.99507000170735871</c:v>
                </c:pt>
                <c:pt idx="4449">
                  <c:v>0.99507711570200896</c:v>
                </c:pt>
                <c:pt idx="4450">
                  <c:v>0.99508422969665922</c:v>
                </c:pt>
                <c:pt idx="4451">
                  <c:v>0.99509134369130958</c:v>
                </c:pt>
                <c:pt idx="4452">
                  <c:v>0.99509845768595984</c:v>
                </c:pt>
                <c:pt idx="4453">
                  <c:v>0.99510557168061009</c:v>
                </c:pt>
                <c:pt idx="4454">
                  <c:v>0.99511268567526034</c:v>
                </c:pt>
                <c:pt idx="4455">
                  <c:v>0.9951197996699106</c:v>
                </c:pt>
                <c:pt idx="4456">
                  <c:v>0.99512691366456096</c:v>
                </c:pt>
                <c:pt idx="4457">
                  <c:v>0.99513402765921122</c:v>
                </c:pt>
                <c:pt idx="4458">
                  <c:v>0.99514114165386147</c:v>
                </c:pt>
                <c:pt idx="4459">
                  <c:v>0.99514825564851173</c:v>
                </c:pt>
                <c:pt idx="4460">
                  <c:v>0.99515536964316198</c:v>
                </c:pt>
                <c:pt idx="4461">
                  <c:v>0.99516248363781235</c:v>
                </c:pt>
                <c:pt idx="4462">
                  <c:v>0.9951695976324626</c:v>
                </c:pt>
                <c:pt idx="4463">
                  <c:v>0.99517671162711285</c:v>
                </c:pt>
                <c:pt idx="4464">
                  <c:v>0.99518382562176311</c:v>
                </c:pt>
                <c:pt idx="4465">
                  <c:v>0.99519093961641336</c:v>
                </c:pt>
                <c:pt idx="4466">
                  <c:v>0.99519805361106373</c:v>
                </c:pt>
                <c:pt idx="4467">
                  <c:v>0.99520516760571398</c:v>
                </c:pt>
                <c:pt idx="4468">
                  <c:v>0.99521228160036423</c:v>
                </c:pt>
                <c:pt idx="4469">
                  <c:v>0.99521939559501449</c:v>
                </c:pt>
                <c:pt idx="4470">
                  <c:v>0.99522650958966474</c:v>
                </c:pt>
                <c:pt idx="4471">
                  <c:v>0.99523362358431511</c:v>
                </c:pt>
                <c:pt idx="4472">
                  <c:v>0.99524073757896536</c:v>
                </c:pt>
                <c:pt idx="4473">
                  <c:v>0.99524785157361562</c:v>
                </c:pt>
                <c:pt idx="4474">
                  <c:v>0.99525496556826587</c:v>
                </c:pt>
                <c:pt idx="4475">
                  <c:v>0.99526207956291612</c:v>
                </c:pt>
                <c:pt idx="4476">
                  <c:v>0.99526919355756649</c:v>
                </c:pt>
                <c:pt idx="4477">
                  <c:v>0.99527630755221674</c:v>
                </c:pt>
                <c:pt idx="4478">
                  <c:v>0.995283421546867</c:v>
                </c:pt>
                <c:pt idx="4479">
                  <c:v>0.99529053554151725</c:v>
                </c:pt>
                <c:pt idx="4480">
                  <c:v>0.99529764953616751</c:v>
                </c:pt>
                <c:pt idx="4481">
                  <c:v>0.99530476353081787</c:v>
                </c:pt>
                <c:pt idx="4482">
                  <c:v>0.99531187752546812</c:v>
                </c:pt>
                <c:pt idx="4483">
                  <c:v>0.99531899152011838</c:v>
                </c:pt>
                <c:pt idx="4484">
                  <c:v>0.99532610551476863</c:v>
                </c:pt>
                <c:pt idx="4485">
                  <c:v>0.99533321950941889</c:v>
                </c:pt>
                <c:pt idx="4486">
                  <c:v>0.99534033350406925</c:v>
                </c:pt>
                <c:pt idx="4487">
                  <c:v>0.99534744749871951</c:v>
                </c:pt>
                <c:pt idx="4488">
                  <c:v>0.99535456149336976</c:v>
                </c:pt>
                <c:pt idx="4489">
                  <c:v>0.99536167548802001</c:v>
                </c:pt>
                <c:pt idx="4490">
                  <c:v>0.99536878948267027</c:v>
                </c:pt>
                <c:pt idx="4491">
                  <c:v>0.99537590347732063</c:v>
                </c:pt>
                <c:pt idx="4492">
                  <c:v>0.99538301747197089</c:v>
                </c:pt>
                <c:pt idx="4493">
                  <c:v>0.99539013146662114</c:v>
                </c:pt>
                <c:pt idx="4494">
                  <c:v>0.9953972454612714</c:v>
                </c:pt>
                <c:pt idx="4495">
                  <c:v>0.99540435945592165</c:v>
                </c:pt>
                <c:pt idx="4496">
                  <c:v>0.99541147345057202</c:v>
                </c:pt>
                <c:pt idx="4497">
                  <c:v>0.99541858744522227</c:v>
                </c:pt>
                <c:pt idx="4498">
                  <c:v>0.99542570143987252</c:v>
                </c:pt>
                <c:pt idx="4499">
                  <c:v>0.99543281543452278</c:v>
                </c:pt>
                <c:pt idx="4500">
                  <c:v>0.99543992942917303</c:v>
                </c:pt>
                <c:pt idx="4501">
                  <c:v>0.9954470434238234</c:v>
                </c:pt>
                <c:pt idx="4502">
                  <c:v>0.99545415741847365</c:v>
                </c:pt>
                <c:pt idx="4503">
                  <c:v>0.9954612714131239</c:v>
                </c:pt>
                <c:pt idx="4504">
                  <c:v>0.99546838540777416</c:v>
                </c:pt>
                <c:pt idx="4505">
                  <c:v>0.99547549940242441</c:v>
                </c:pt>
                <c:pt idx="4506">
                  <c:v>0.99548261339707478</c:v>
                </c:pt>
                <c:pt idx="4507">
                  <c:v>0.99548972739172503</c:v>
                </c:pt>
                <c:pt idx="4508">
                  <c:v>0.99549684138637529</c:v>
                </c:pt>
                <c:pt idx="4509">
                  <c:v>0.99550395538102554</c:v>
                </c:pt>
                <c:pt idx="4510">
                  <c:v>0.99551106937567579</c:v>
                </c:pt>
                <c:pt idx="4511">
                  <c:v>0.99551818337032616</c:v>
                </c:pt>
                <c:pt idx="4512">
                  <c:v>0.99552529736497641</c:v>
                </c:pt>
                <c:pt idx="4513">
                  <c:v>0.99553241135962667</c:v>
                </c:pt>
                <c:pt idx="4514">
                  <c:v>0.99553952535427692</c:v>
                </c:pt>
                <c:pt idx="4515">
                  <c:v>0.99554663934892718</c:v>
                </c:pt>
                <c:pt idx="4516">
                  <c:v>0.99555375334357754</c:v>
                </c:pt>
                <c:pt idx="4517">
                  <c:v>0.9955608673382278</c:v>
                </c:pt>
                <c:pt idx="4518">
                  <c:v>0.99556798133287805</c:v>
                </c:pt>
                <c:pt idx="4519">
                  <c:v>0.9955750953275283</c:v>
                </c:pt>
                <c:pt idx="4520">
                  <c:v>0.99558220932217856</c:v>
                </c:pt>
                <c:pt idx="4521">
                  <c:v>0.99558932331682881</c:v>
                </c:pt>
                <c:pt idx="4522">
                  <c:v>0.99559643731147918</c:v>
                </c:pt>
                <c:pt idx="4523">
                  <c:v>0.99560355130612943</c:v>
                </c:pt>
                <c:pt idx="4524">
                  <c:v>0.99561066530077968</c:v>
                </c:pt>
                <c:pt idx="4525">
                  <c:v>0.99561777929542994</c:v>
                </c:pt>
                <c:pt idx="4526">
                  <c:v>0.99562489329008019</c:v>
                </c:pt>
                <c:pt idx="4527">
                  <c:v>0.99563200728473056</c:v>
                </c:pt>
                <c:pt idx="4528">
                  <c:v>0.99563912127938081</c:v>
                </c:pt>
                <c:pt idx="4529">
                  <c:v>0.99564623527403107</c:v>
                </c:pt>
                <c:pt idx="4530">
                  <c:v>0.99565334926868132</c:v>
                </c:pt>
                <c:pt idx="4531">
                  <c:v>0.99566046326333157</c:v>
                </c:pt>
                <c:pt idx="4532">
                  <c:v>0.99566757725798194</c:v>
                </c:pt>
                <c:pt idx="4533">
                  <c:v>0.99567469125263219</c:v>
                </c:pt>
                <c:pt idx="4534">
                  <c:v>0.99568180524728245</c:v>
                </c:pt>
                <c:pt idx="4535">
                  <c:v>0.9956889192419327</c:v>
                </c:pt>
                <c:pt idx="4536">
                  <c:v>0.99569603323658296</c:v>
                </c:pt>
                <c:pt idx="4537">
                  <c:v>0.99570314723123332</c:v>
                </c:pt>
                <c:pt idx="4538">
                  <c:v>0.99571026122588357</c:v>
                </c:pt>
                <c:pt idx="4539">
                  <c:v>0.99571737522053383</c:v>
                </c:pt>
                <c:pt idx="4540">
                  <c:v>0.99572448921518408</c:v>
                </c:pt>
                <c:pt idx="4541">
                  <c:v>0.99573160320983434</c:v>
                </c:pt>
                <c:pt idx="4542">
                  <c:v>0.9957387172044847</c:v>
                </c:pt>
                <c:pt idx="4543">
                  <c:v>0.99574583119913496</c:v>
                </c:pt>
                <c:pt idx="4544">
                  <c:v>0.99575294519378521</c:v>
                </c:pt>
                <c:pt idx="4545">
                  <c:v>0.99576005918843546</c:v>
                </c:pt>
                <c:pt idx="4546">
                  <c:v>0.99576717318308572</c:v>
                </c:pt>
                <c:pt idx="4547">
                  <c:v>0.99577428717773608</c:v>
                </c:pt>
                <c:pt idx="4548">
                  <c:v>0.99578140117238634</c:v>
                </c:pt>
                <c:pt idx="4549">
                  <c:v>0.99578851516703659</c:v>
                </c:pt>
                <c:pt idx="4550">
                  <c:v>0.99579562916168685</c:v>
                </c:pt>
                <c:pt idx="4551">
                  <c:v>0.9958027431563371</c:v>
                </c:pt>
                <c:pt idx="4552">
                  <c:v>0.99580985715098747</c:v>
                </c:pt>
                <c:pt idx="4553">
                  <c:v>0.99581697114563772</c:v>
                </c:pt>
                <c:pt idx="4554">
                  <c:v>0.99582408514028797</c:v>
                </c:pt>
                <c:pt idx="4555">
                  <c:v>0.99583119913493823</c:v>
                </c:pt>
                <c:pt idx="4556">
                  <c:v>0.99583831312958848</c:v>
                </c:pt>
                <c:pt idx="4557">
                  <c:v>0.99584542712423885</c:v>
                </c:pt>
                <c:pt idx="4558">
                  <c:v>0.9958525411188891</c:v>
                </c:pt>
                <c:pt idx="4559">
                  <c:v>0.99585965511353935</c:v>
                </c:pt>
                <c:pt idx="4560">
                  <c:v>0.99586676910818961</c:v>
                </c:pt>
                <c:pt idx="4561">
                  <c:v>0.99587388310283986</c:v>
                </c:pt>
                <c:pt idx="4562">
                  <c:v>0.99588099709749023</c:v>
                </c:pt>
                <c:pt idx="4563">
                  <c:v>0.99588811109214048</c:v>
                </c:pt>
                <c:pt idx="4564">
                  <c:v>0.99589522508679074</c:v>
                </c:pt>
                <c:pt idx="4565">
                  <c:v>0.99590233908144099</c:v>
                </c:pt>
                <c:pt idx="4566">
                  <c:v>0.99590945307609124</c:v>
                </c:pt>
                <c:pt idx="4567">
                  <c:v>0.99591656707074161</c:v>
                </c:pt>
                <c:pt idx="4568">
                  <c:v>0.99592368106539186</c:v>
                </c:pt>
                <c:pt idx="4569">
                  <c:v>0.99593079506004212</c:v>
                </c:pt>
                <c:pt idx="4570">
                  <c:v>0.99593790905469237</c:v>
                </c:pt>
                <c:pt idx="4571">
                  <c:v>0.99594502304934263</c:v>
                </c:pt>
                <c:pt idx="4572">
                  <c:v>0.99595213704399299</c:v>
                </c:pt>
                <c:pt idx="4573">
                  <c:v>0.99595925103864325</c:v>
                </c:pt>
                <c:pt idx="4574">
                  <c:v>0.9959663650332935</c:v>
                </c:pt>
                <c:pt idx="4575">
                  <c:v>0.99597347902794375</c:v>
                </c:pt>
                <c:pt idx="4576">
                  <c:v>0.99598059302259401</c:v>
                </c:pt>
                <c:pt idx="4577">
                  <c:v>0.99598770701724437</c:v>
                </c:pt>
                <c:pt idx="4578">
                  <c:v>0.99599482101189463</c:v>
                </c:pt>
                <c:pt idx="4579">
                  <c:v>0.99600193500654488</c:v>
                </c:pt>
                <c:pt idx="4580">
                  <c:v>0.99600904900119513</c:v>
                </c:pt>
                <c:pt idx="4581">
                  <c:v>0.99601616299584539</c:v>
                </c:pt>
                <c:pt idx="4582">
                  <c:v>0.99602327699049575</c:v>
                </c:pt>
                <c:pt idx="4583">
                  <c:v>0.99603039098514601</c:v>
                </c:pt>
                <c:pt idx="4584">
                  <c:v>0.99603750497979626</c:v>
                </c:pt>
                <c:pt idx="4585">
                  <c:v>0.99604461897444652</c:v>
                </c:pt>
                <c:pt idx="4586">
                  <c:v>0.99605173296909677</c:v>
                </c:pt>
                <c:pt idx="4587">
                  <c:v>0.99605884696374714</c:v>
                </c:pt>
                <c:pt idx="4588">
                  <c:v>0.99606596095839739</c:v>
                </c:pt>
                <c:pt idx="4589">
                  <c:v>0.99607307495304764</c:v>
                </c:pt>
                <c:pt idx="4590">
                  <c:v>0.9960801889476979</c:v>
                </c:pt>
                <c:pt idx="4591">
                  <c:v>0.99608730294234815</c:v>
                </c:pt>
                <c:pt idx="4592">
                  <c:v>0.99609441693699852</c:v>
                </c:pt>
                <c:pt idx="4593">
                  <c:v>0.99610153093164877</c:v>
                </c:pt>
                <c:pt idx="4594">
                  <c:v>0.99610864492629903</c:v>
                </c:pt>
                <c:pt idx="4595">
                  <c:v>0.99611575892094928</c:v>
                </c:pt>
                <c:pt idx="4596">
                  <c:v>0.99612287291559953</c:v>
                </c:pt>
                <c:pt idx="4597">
                  <c:v>0.9961299869102499</c:v>
                </c:pt>
                <c:pt idx="4598">
                  <c:v>0.99613710090490015</c:v>
                </c:pt>
                <c:pt idx="4599">
                  <c:v>0.99614421489955041</c:v>
                </c:pt>
                <c:pt idx="4600">
                  <c:v>0.99615132889420066</c:v>
                </c:pt>
                <c:pt idx="4601">
                  <c:v>0.99615844288885091</c:v>
                </c:pt>
                <c:pt idx="4602">
                  <c:v>0.99616555688350117</c:v>
                </c:pt>
                <c:pt idx="4603">
                  <c:v>0.99617267087815153</c:v>
                </c:pt>
                <c:pt idx="4604">
                  <c:v>0.99617978487280179</c:v>
                </c:pt>
                <c:pt idx="4605">
                  <c:v>0.99618689886745204</c:v>
                </c:pt>
                <c:pt idx="4606">
                  <c:v>0.9961940128621023</c:v>
                </c:pt>
                <c:pt idx="4607">
                  <c:v>0.99620112685675255</c:v>
                </c:pt>
                <c:pt idx="4608">
                  <c:v>0.99620824085140292</c:v>
                </c:pt>
                <c:pt idx="4609">
                  <c:v>0.99621535484605317</c:v>
                </c:pt>
                <c:pt idx="4610">
                  <c:v>0.99622246884070342</c:v>
                </c:pt>
                <c:pt idx="4611">
                  <c:v>0.99622958283535368</c:v>
                </c:pt>
                <c:pt idx="4612">
                  <c:v>0.99623669683000393</c:v>
                </c:pt>
                <c:pt idx="4613">
                  <c:v>0.9962438108246543</c:v>
                </c:pt>
                <c:pt idx="4614">
                  <c:v>0.99625092481930455</c:v>
                </c:pt>
                <c:pt idx="4615">
                  <c:v>0.9962580388139548</c:v>
                </c:pt>
                <c:pt idx="4616">
                  <c:v>0.99626515280860506</c:v>
                </c:pt>
                <c:pt idx="4617">
                  <c:v>0.99627226680325531</c:v>
                </c:pt>
                <c:pt idx="4618">
                  <c:v>0.99627938079790568</c:v>
                </c:pt>
                <c:pt idx="4619">
                  <c:v>0.99628649479255593</c:v>
                </c:pt>
                <c:pt idx="4620">
                  <c:v>0.99629360878720619</c:v>
                </c:pt>
                <c:pt idx="4621">
                  <c:v>0.99630072278185644</c:v>
                </c:pt>
                <c:pt idx="4622">
                  <c:v>0.99630783677650669</c:v>
                </c:pt>
                <c:pt idx="4623">
                  <c:v>0.99631495077115706</c:v>
                </c:pt>
                <c:pt idx="4624">
                  <c:v>0.99632206476580731</c:v>
                </c:pt>
                <c:pt idx="4625">
                  <c:v>0.99632917876045757</c:v>
                </c:pt>
                <c:pt idx="4626">
                  <c:v>0.99633629275510782</c:v>
                </c:pt>
                <c:pt idx="4627">
                  <c:v>0.99634340674975808</c:v>
                </c:pt>
                <c:pt idx="4628">
                  <c:v>0.99635052074440844</c:v>
                </c:pt>
                <c:pt idx="4629">
                  <c:v>0.9963576347390587</c:v>
                </c:pt>
                <c:pt idx="4630">
                  <c:v>0.99636474873370895</c:v>
                </c:pt>
                <c:pt idx="4631">
                  <c:v>0.9963718627283592</c:v>
                </c:pt>
                <c:pt idx="4632">
                  <c:v>0.99637897672300946</c:v>
                </c:pt>
                <c:pt idx="4633">
                  <c:v>0.99638609071765982</c:v>
                </c:pt>
                <c:pt idx="4634">
                  <c:v>0.99639320471231008</c:v>
                </c:pt>
                <c:pt idx="4635">
                  <c:v>0.99640031870696033</c:v>
                </c:pt>
                <c:pt idx="4636">
                  <c:v>0.99640743270161058</c:v>
                </c:pt>
                <c:pt idx="4637">
                  <c:v>0.99641454669626084</c:v>
                </c:pt>
                <c:pt idx="4638">
                  <c:v>0.9964216606909112</c:v>
                </c:pt>
                <c:pt idx="4639">
                  <c:v>0.99642877468556146</c:v>
                </c:pt>
                <c:pt idx="4640">
                  <c:v>0.99643588868021171</c:v>
                </c:pt>
                <c:pt idx="4641">
                  <c:v>0.99644300267486197</c:v>
                </c:pt>
                <c:pt idx="4642">
                  <c:v>0.99645011666951222</c:v>
                </c:pt>
                <c:pt idx="4643">
                  <c:v>0.99645723066416259</c:v>
                </c:pt>
                <c:pt idx="4644">
                  <c:v>0.99646434465881284</c:v>
                </c:pt>
                <c:pt idx="4645">
                  <c:v>0.99647145865346309</c:v>
                </c:pt>
                <c:pt idx="4646">
                  <c:v>0.99647857264811335</c:v>
                </c:pt>
                <c:pt idx="4647">
                  <c:v>0.9964856866427636</c:v>
                </c:pt>
                <c:pt idx="4648">
                  <c:v>0.99649280063741397</c:v>
                </c:pt>
                <c:pt idx="4649">
                  <c:v>0.99649991463206422</c:v>
                </c:pt>
                <c:pt idx="4650">
                  <c:v>0.99650702862671448</c:v>
                </c:pt>
                <c:pt idx="4651">
                  <c:v>0.99651414262136473</c:v>
                </c:pt>
                <c:pt idx="4652">
                  <c:v>0.99652125661601498</c:v>
                </c:pt>
                <c:pt idx="4653">
                  <c:v>0.99652837061066535</c:v>
                </c:pt>
                <c:pt idx="4654">
                  <c:v>0.9965354846053156</c:v>
                </c:pt>
                <c:pt idx="4655">
                  <c:v>0.99654259859996586</c:v>
                </c:pt>
                <c:pt idx="4656">
                  <c:v>0.99654971259461611</c:v>
                </c:pt>
                <c:pt idx="4657">
                  <c:v>0.99655682658926636</c:v>
                </c:pt>
                <c:pt idx="4658">
                  <c:v>0.99656394058391673</c:v>
                </c:pt>
                <c:pt idx="4659">
                  <c:v>0.99657105457856698</c:v>
                </c:pt>
                <c:pt idx="4660">
                  <c:v>0.99657816857321724</c:v>
                </c:pt>
                <c:pt idx="4661">
                  <c:v>0.99658528256786749</c:v>
                </c:pt>
                <c:pt idx="4662">
                  <c:v>0.99659239656251775</c:v>
                </c:pt>
                <c:pt idx="4663">
                  <c:v>0.99659951055716811</c:v>
                </c:pt>
                <c:pt idx="4664">
                  <c:v>0.99660662455181837</c:v>
                </c:pt>
                <c:pt idx="4665">
                  <c:v>0.99661373854646862</c:v>
                </c:pt>
                <c:pt idx="4666">
                  <c:v>0.99662085254111887</c:v>
                </c:pt>
                <c:pt idx="4667">
                  <c:v>0.99662796653576913</c:v>
                </c:pt>
                <c:pt idx="4668">
                  <c:v>0.99663508053041949</c:v>
                </c:pt>
                <c:pt idx="4669">
                  <c:v>0.99664219452506975</c:v>
                </c:pt>
                <c:pt idx="4670">
                  <c:v>0.99664930851972</c:v>
                </c:pt>
                <c:pt idx="4671">
                  <c:v>0.99665642251437025</c:v>
                </c:pt>
                <c:pt idx="4672">
                  <c:v>0.99666353650902051</c:v>
                </c:pt>
                <c:pt idx="4673">
                  <c:v>0.99667065050367087</c:v>
                </c:pt>
                <c:pt idx="4674">
                  <c:v>0.99667776449832113</c:v>
                </c:pt>
                <c:pt idx="4675">
                  <c:v>0.99668487849297138</c:v>
                </c:pt>
                <c:pt idx="4676">
                  <c:v>0.99669199248762164</c:v>
                </c:pt>
                <c:pt idx="4677">
                  <c:v>0.99669910648227189</c:v>
                </c:pt>
                <c:pt idx="4678">
                  <c:v>0.99670622047692226</c:v>
                </c:pt>
                <c:pt idx="4679">
                  <c:v>0.99671333447157251</c:v>
                </c:pt>
                <c:pt idx="4680">
                  <c:v>0.99672044846622276</c:v>
                </c:pt>
                <c:pt idx="4681">
                  <c:v>0.99672756246087302</c:v>
                </c:pt>
                <c:pt idx="4682">
                  <c:v>0.99673467645552327</c:v>
                </c:pt>
                <c:pt idx="4683">
                  <c:v>0.99674179045017364</c:v>
                </c:pt>
                <c:pt idx="4684">
                  <c:v>0.99674890444482389</c:v>
                </c:pt>
                <c:pt idx="4685">
                  <c:v>0.99675601843947415</c:v>
                </c:pt>
                <c:pt idx="4686">
                  <c:v>0.9967631324341244</c:v>
                </c:pt>
                <c:pt idx="4687">
                  <c:v>0.99677024642877465</c:v>
                </c:pt>
                <c:pt idx="4688">
                  <c:v>0.99677736042342491</c:v>
                </c:pt>
                <c:pt idx="4689">
                  <c:v>0.99678447441807527</c:v>
                </c:pt>
                <c:pt idx="4690">
                  <c:v>0.99679158841272553</c:v>
                </c:pt>
                <c:pt idx="4691">
                  <c:v>0.99679870240737578</c:v>
                </c:pt>
                <c:pt idx="4692">
                  <c:v>0.99680581640202603</c:v>
                </c:pt>
                <c:pt idx="4693">
                  <c:v>0.99681293039667629</c:v>
                </c:pt>
                <c:pt idx="4694">
                  <c:v>0.99682004439132665</c:v>
                </c:pt>
                <c:pt idx="4695">
                  <c:v>0.99682715838597691</c:v>
                </c:pt>
                <c:pt idx="4696">
                  <c:v>0.99683427238062716</c:v>
                </c:pt>
                <c:pt idx="4697">
                  <c:v>0.99684138637527742</c:v>
                </c:pt>
                <c:pt idx="4698">
                  <c:v>0.99684850036992767</c:v>
                </c:pt>
                <c:pt idx="4699">
                  <c:v>0.99685561436457804</c:v>
                </c:pt>
                <c:pt idx="4700">
                  <c:v>0.99686272835922829</c:v>
                </c:pt>
                <c:pt idx="4701">
                  <c:v>0.99686984235387854</c:v>
                </c:pt>
                <c:pt idx="4702">
                  <c:v>0.9968769563485288</c:v>
                </c:pt>
                <c:pt idx="4703">
                  <c:v>0.99688407034317905</c:v>
                </c:pt>
                <c:pt idx="4704">
                  <c:v>0.99689118433782942</c:v>
                </c:pt>
                <c:pt idx="4705">
                  <c:v>0.99689829833247967</c:v>
                </c:pt>
                <c:pt idx="4706">
                  <c:v>0.99690541232712993</c:v>
                </c:pt>
                <c:pt idx="4707">
                  <c:v>0.99691252632178018</c:v>
                </c:pt>
                <c:pt idx="4708">
                  <c:v>0.99691964031643043</c:v>
                </c:pt>
                <c:pt idx="4709">
                  <c:v>0.9969267543110808</c:v>
                </c:pt>
                <c:pt idx="4710">
                  <c:v>0.99693386830573105</c:v>
                </c:pt>
                <c:pt idx="4711">
                  <c:v>0.99694098230038131</c:v>
                </c:pt>
                <c:pt idx="4712">
                  <c:v>0.99694809629503156</c:v>
                </c:pt>
                <c:pt idx="4713">
                  <c:v>0.99695521028968181</c:v>
                </c:pt>
                <c:pt idx="4714">
                  <c:v>0.99696232428433218</c:v>
                </c:pt>
                <c:pt idx="4715">
                  <c:v>0.99696943827898243</c:v>
                </c:pt>
                <c:pt idx="4716">
                  <c:v>0.99697655227363269</c:v>
                </c:pt>
                <c:pt idx="4717">
                  <c:v>0.99698366626828294</c:v>
                </c:pt>
                <c:pt idx="4718">
                  <c:v>0.9969907802629332</c:v>
                </c:pt>
                <c:pt idx="4719">
                  <c:v>0.99699789425758356</c:v>
                </c:pt>
                <c:pt idx="4720">
                  <c:v>0.99700500825223382</c:v>
                </c:pt>
                <c:pt idx="4721">
                  <c:v>0.99701212224688407</c:v>
                </c:pt>
                <c:pt idx="4722">
                  <c:v>0.99701923624153432</c:v>
                </c:pt>
                <c:pt idx="4723">
                  <c:v>0.99702635023618458</c:v>
                </c:pt>
                <c:pt idx="4724">
                  <c:v>0.99703346423083494</c:v>
                </c:pt>
                <c:pt idx="4725">
                  <c:v>0.9970405782254852</c:v>
                </c:pt>
                <c:pt idx="4726">
                  <c:v>0.99704769222013545</c:v>
                </c:pt>
                <c:pt idx="4727">
                  <c:v>0.9970548062147857</c:v>
                </c:pt>
                <c:pt idx="4728">
                  <c:v>0.99706192020943596</c:v>
                </c:pt>
                <c:pt idx="4729">
                  <c:v>0.99706903420408632</c:v>
                </c:pt>
                <c:pt idx="4730">
                  <c:v>0.99707614819873658</c:v>
                </c:pt>
                <c:pt idx="4731">
                  <c:v>0.99708326219338683</c:v>
                </c:pt>
                <c:pt idx="4732">
                  <c:v>0.99709037618803709</c:v>
                </c:pt>
                <c:pt idx="4733">
                  <c:v>0.99709749018268734</c:v>
                </c:pt>
                <c:pt idx="4734">
                  <c:v>0.99710460417733771</c:v>
                </c:pt>
                <c:pt idx="4735">
                  <c:v>0.99711171817198796</c:v>
                </c:pt>
                <c:pt idx="4736">
                  <c:v>0.99711883216663821</c:v>
                </c:pt>
                <c:pt idx="4737">
                  <c:v>0.99712594616128847</c:v>
                </c:pt>
                <c:pt idx="4738">
                  <c:v>0.99713306015593872</c:v>
                </c:pt>
                <c:pt idx="4739">
                  <c:v>0.99714017415058909</c:v>
                </c:pt>
                <c:pt idx="4740">
                  <c:v>0.99714728814523934</c:v>
                </c:pt>
                <c:pt idx="4741">
                  <c:v>0.9971544021398896</c:v>
                </c:pt>
                <c:pt idx="4742">
                  <c:v>0.99716151613453985</c:v>
                </c:pt>
                <c:pt idx="4743">
                  <c:v>0.9971686301291901</c:v>
                </c:pt>
                <c:pt idx="4744">
                  <c:v>0.99717574412384047</c:v>
                </c:pt>
                <c:pt idx="4745">
                  <c:v>0.99718285811849072</c:v>
                </c:pt>
                <c:pt idx="4746">
                  <c:v>0.99718997211314098</c:v>
                </c:pt>
                <c:pt idx="4747">
                  <c:v>0.99719708610779123</c:v>
                </c:pt>
                <c:pt idx="4748">
                  <c:v>0.99720420010244148</c:v>
                </c:pt>
                <c:pt idx="4749">
                  <c:v>0.99721131409709185</c:v>
                </c:pt>
                <c:pt idx="4750">
                  <c:v>0.9972184280917421</c:v>
                </c:pt>
                <c:pt idx="4751">
                  <c:v>0.99722554208639236</c:v>
                </c:pt>
                <c:pt idx="4752">
                  <c:v>0.99723265608104261</c:v>
                </c:pt>
                <c:pt idx="4753">
                  <c:v>0.99723977007569287</c:v>
                </c:pt>
                <c:pt idx="4754">
                  <c:v>0.99724688407034323</c:v>
                </c:pt>
                <c:pt idx="4755">
                  <c:v>0.99725399806499349</c:v>
                </c:pt>
                <c:pt idx="4756">
                  <c:v>0.99726111205964374</c:v>
                </c:pt>
                <c:pt idx="4757">
                  <c:v>0.99726822605429399</c:v>
                </c:pt>
                <c:pt idx="4758">
                  <c:v>0.99727534004894425</c:v>
                </c:pt>
                <c:pt idx="4759">
                  <c:v>0.99728245404359461</c:v>
                </c:pt>
                <c:pt idx="4760">
                  <c:v>0.99728956803824487</c:v>
                </c:pt>
                <c:pt idx="4761">
                  <c:v>0.99729668203289512</c:v>
                </c:pt>
                <c:pt idx="4762">
                  <c:v>0.99730379602754538</c:v>
                </c:pt>
                <c:pt idx="4763">
                  <c:v>0.99731091002219563</c:v>
                </c:pt>
                <c:pt idx="4764">
                  <c:v>0.99731802401684599</c:v>
                </c:pt>
                <c:pt idx="4765">
                  <c:v>0.99732513801149625</c:v>
                </c:pt>
                <c:pt idx="4766">
                  <c:v>0.9973322520061465</c:v>
                </c:pt>
                <c:pt idx="4767">
                  <c:v>0.99733936600079676</c:v>
                </c:pt>
                <c:pt idx="4768">
                  <c:v>0.99734647999544701</c:v>
                </c:pt>
                <c:pt idx="4769">
                  <c:v>0.99735359399009726</c:v>
                </c:pt>
                <c:pt idx="4770">
                  <c:v>0.99736070798474763</c:v>
                </c:pt>
                <c:pt idx="4771">
                  <c:v>0.99736782197939788</c:v>
                </c:pt>
                <c:pt idx="4772">
                  <c:v>0.99737493597404814</c:v>
                </c:pt>
                <c:pt idx="4773">
                  <c:v>0.99738204996869839</c:v>
                </c:pt>
                <c:pt idx="4774">
                  <c:v>0.99738916396334865</c:v>
                </c:pt>
                <c:pt idx="4775">
                  <c:v>0.99739627795799901</c:v>
                </c:pt>
                <c:pt idx="4776">
                  <c:v>0.99740339195264927</c:v>
                </c:pt>
                <c:pt idx="4777">
                  <c:v>0.99741050594729952</c:v>
                </c:pt>
                <c:pt idx="4778">
                  <c:v>0.99741761994194977</c:v>
                </c:pt>
                <c:pt idx="4779">
                  <c:v>0.99742473393660003</c:v>
                </c:pt>
                <c:pt idx="4780">
                  <c:v>0.99743184793125039</c:v>
                </c:pt>
                <c:pt idx="4781">
                  <c:v>0.99743896192590065</c:v>
                </c:pt>
                <c:pt idx="4782">
                  <c:v>0.9974460759205509</c:v>
                </c:pt>
                <c:pt idx="4783">
                  <c:v>0.99745318991520115</c:v>
                </c:pt>
                <c:pt idx="4784">
                  <c:v>0.99746030390985141</c:v>
                </c:pt>
                <c:pt idx="4785">
                  <c:v>0.99746741790450177</c:v>
                </c:pt>
                <c:pt idx="4786">
                  <c:v>0.99747453189915203</c:v>
                </c:pt>
                <c:pt idx="4787">
                  <c:v>0.99748164589380228</c:v>
                </c:pt>
                <c:pt idx="4788">
                  <c:v>0.99748875988845254</c:v>
                </c:pt>
                <c:pt idx="4789">
                  <c:v>0.99749587388310279</c:v>
                </c:pt>
                <c:pt idx="4790">
                  <c:v>0.99750298787775316</c:v>
                </c:pt>
                <c:pt idx="4791">
                  <c:v>0.99751010187240341</c:v>
                </c:pt>
                <c:pt idx="4792">
                  <c:v>0.99751721586705366</c:v>
                </c:pt>
                <c:pt idx="4793">
                  <c:v>0.99752432986170392</c:v>
                </c:pt>
                <c:pt idx="4794">
                  <c:v>0.99753144385635417</c:v>
                </c:pt>
                <c:pt idx="4795">
                  <c:v>0.99753855785100454</c:v>
                </c:pt>
                <c:pt idx="4796">
                  <c:v>0.99754567184565479</c:v>
                </c:pt>
                <c:pt idx="4797">
                  <c:v>0.99755278584030505</c:v>
                </c:pt>
                <c:pt idx="4798">
                  <c:v>0.9975598998349553</c:v>
                </c:pt>
                <c:pt idx="4799">
                  <c:v>0.99756701382960555</c:v>
                </c:pt>
                <c:pt idx="4800">
                  <c:v>0.99757412782425592</c:v>
                </c:pt>
                <c:pt idx="4801">
                  <c:v>0.99758124181890617</c:v>
                </c:pt>
                <c:pt idx="4802">
                  <c:v>0.99758835581355643</c:v>
                </c:pt>
                <c:pt idx="4803">
                  <c:v>0.99759546980820668</c:v>
                </c:pt>
                <c:pt idx="4804">
                  <c:v>0.99760258380285693</c:v>
                </c:pt>
                <c:pt idx="4805">
                  <c:v>0.9976096977975073</c:v>
                </c:pt>
                <c:pt idx="4806">
                  <c:v>0.99761681179215755</c:v>
                </c:pt>
                <c:pt idx="4807">
                  <c:v>0.99762392578680781</c:v>
                </c:pt>
                <c:pt idx="4808">
                  <c:v>0.99763103978145806</c:v>
                </c:pt>
                <c:pt idx="4809">
                  <c:v>0.99763815377610832</c:v>
                </c:pt>
                <c:pt idx="4810">
                  <c:v>0.99764526777075868</c:v>
                </c:pt>
                <c:pt idx="4811">
                  <c:v>0.99765238176540894</c:v>
                </c:pt>
                <c:pt idx="4812">
                  <c:v>0.99765949576005919</c:v>
                </c:pt>
                <c:pt idx="4813">
                  <c:v>0.99766660975470944</c:v>
                </c:pt>
                <c:pt idx="4814">
                  <c:v>0.9976737237493597</c:v>
                </c:pt>
                <c:pt idx="4815">
                  <c:v>0.99768083774401006</c:v>
                </c:pt>
                <c:pt idx="4816">
                  <c:v>0.99768795173866032</c:v>
                </c:pt>
                <c:pt idx="4817">
                  <c:v>0.99769506573331057</c:v>
                </c:pt>
                <c:pt idx="4818">
                  <c:v>0.99770217972796083</c:v>
                </c:pt>
                <c:pt idx="4819">
                  <c:v>0.99770929372261108</c:v>
                </c:pt>
                <c:pt idx="4820">
                  <c:v>0.99771640771726144</c:v>
                </c:pt>
                <c:pt idx="4821">
                  <c:v>0.9977235217119117</c:v>
                </c:pt>
                <c:pt idx="4822">
                  <c:v>0.99773063570656195</c:v>
                </c:pt>
                <c:pt idx="4823">
                  <c:v>0.99773774970121221</c:v>
                </c:pt>
                <c:pt idx="4824">
                  <c:v>0.99774486369586246</c:v>
                </c:pt>
                <c:pt idx="4825">
                  <c:v>0.99775197769051283</c:v>
                </c:pt>
                <c:pt idx="4826">
                  <c:v>0.99775909168516308</c:v>
                </c:pt>
                <c:pt idx="4827">
                  <c:v>0.99776620567981333</c:v>
                </c:pt>
                <c:pt idx="4828">
                  <c:v>0.99777331967446359</c:v>
                </c:pt>
                <c:pt idx="4829">
                  <c:v>0.99778043366911384</c:v>
                </c:pt>
                <c:pt idx="4830">
                  <c:v>0.99778754766376421</c:v>
                </c:pt>
                <c:pt idx="4831">
                  <c:v>0.99779466165841446</c:v>
                </c:pt>
                <c:pt idx="4832">
                  <c:v>0.99780177565306472</c:v>
                </c:pt>
                <c:pt idx="4833">
                  <c:v>0.99780888964771497</c:v>
                </c:pt>
                <c:pt idx="4834">
                  <c:v>0.99781600364236522</c:v>
                </c:pt>
                <c:pt idx="4835">
                  <c:v>0.99782311763701559</c:v>
                </c:pt>
                <c:pt idx="4836">
                  <c:v>0.99783023163166584</c:v>
                </c:pt>
                <c:pt idx="4837">
                  <c:v>0.9978373456263161</c:v>
                </c:pt>
                <c:pt idx="4838">
                  <c:v>0.99784445962096635</c:v>
                </c:pt>
                <c:pt idx="4839">
                  <c:v>0.9978515736156166</c:v>
                </c:pt>
                <c:pt idx="4840">
                  <c:v>0.99785868761026697</c:v>
                </c:pt>
                <c:pt idx="4841">
                  <c:v>0.99786580160491722</c:v>
                </c:pt>
                <c:pt idx="4842">
                  <c:v>0.99787291559956748</c:v>
                </c:pt>
                <c:pt idx="4843">
                  <c:v>0.99788002959421773</c:v>
                </c:pt>
                <c:pt idx="4844">
                  <c:v>0.99788714358886799</c:v>
                </c:pt>
                <c:pt idx="4845">
                  <c:v>0.99789425758351835</c:v>
                </c:pt>
                <c:pt idx="4846">
                  <c:v>0.99790137157816861</c:v>
                </c:pt>
                <c:pt idx="4847">
                  <c:v>0.99790848557281886</c:v>
                </c:pt>
                <c:pt idx="4848">
                  <c:v>0.99791559956746911</c:v>
                </c:pt>
                <c:pt idx="4849">
                  <c:v>0.99792271356211937</c:v>
                </c:pt>
                <c:pt idx="4850">
                  <c:v>0.99792982755676962</c:v>
                </c:pt>
                <c:pt idx="4851">
                  <c:v>0.99793694155141999</c:v>
                </c:pt>
                <c:pt idx="4852">
                  <c:v>0.99794405554607024</c:v>
                </c:pt>
                <c:pt idx="4853">
                  <c:v>0.9979511695407205</c:v>
                </c:pt>
                <c:pt idx="4854">
                  <c:v>0.99795828353537075</c:v>
                </c:pt>
                <c:pt idx="4855">
                  <c:v>0.997965397530021</c:v>
                </c:pt>
                <c:pt idx="4856">
                  <c:v>0.99797251152467137</c:v>
                </c:pt>
                <c:pt idx="4857">
                  <c:v>0.99797962551932162</c:v>
                </c:pt>
                <c:pt idx="4858">
                  <c:v>0.99798673951397188</c:v>
                </c:pt>
                <c:pt idx="4859">
                  <c:v>0.99799385350862213</c:v>
                </c:pt>
                <c:pt idx="4860">
                  <c:v>0.99800096750327238</c:v>
                </c:pt>
                <c:pt idx="4861">
                  <c:v>0.99800808149792275</c:v>
                </c:pt>
                <c:pt idx="4862">
                  <c:v>0.998015195492573</c:v>
                </c:pt>
                <c:pt idx="4863">
                  <c:v>0.99802230948722326</c:v>
                </c:pt>
                <c:pt idx="4864">
                  <c:v>0.99802942348187351</c:v>
                </c:pt>
                <c:pt idx="4865">
                  <c:v>0.99803653747652377</c:v>
                </c:pt>
                <c:pt idx="4866">
                  <c:v>0.99804365147117413</c:v>
                </c:pt>
                <c:pt idx="4867">
                  <c:v>0.99805076546582439</c:v>
                </c:pt>
                <c:pt idx="4868">
                  <c:v>0.99805787946047464</c:v>
                </c:pt>
                <c:pt idx="4869">
                  <c:v>0.99806499345512489</c:v>
                </c:pt>
                <c:pt idx="4870">
                  <c:v>0.99807210744977515</c:v>
                </c:pt>
                <c:pt idx="4871">
                  <c:v>0.99807922144442551</c:v>
                </c:pt>
                <c:pt idx="4872">
                  <c:v>0.99808633543907577</c:v>
                </c:pt>
                <c:pt idx="4873">
                  <c:v>0.99809344943372602</c:v>
                </c:pt>
                <c:pt idx="4874">
                  <c:v>0.99810056342837628</c:v>
                </c:pt>
                <c:pt idx="4875">
                  <c:v>0.99810767742302653</c:v>
                </c:pt>
                <c:pt idx="4876">
                  <c:v>0.99811479141767689</c:v>
                </c:pt>
                <c:pt idx="4877">
                  <c:v>0.99812190541232715</c:v>
                </c:pt>
                <c:pt idx="4878">
                  <c:v>0.9981290194069774</c:v>
                </c:pt>
                <c:pt idx="4879">
                  <c:v>0.99813613340162766</c:v>
                </c:pt>
                <c:pt idx="4880">
                  <c:v>0.99814324739627791</c:v>
                </c:pt>
                <c:pt idx="4881">
                  <c:v>0.99815036139092828</c:v>
                </c:pt>
                <c:pt idx="4882">
                  <c:v>0.99815747538557853</c:v>
                </c:pt>
                <c:pt idx="4883">
                  <c:v>0.99816458938022878</c:v>
                </c:pt>
                <c:pt idx="4884">
                  <c:v>0.99817170337487904</c:v>
                </c:pt>
                <c:pt idx="4885">
                  <c:v>0.99817881736952929</c:v>
                </c:pt>
                <c:pt idx="4886">
                  <c:v>0.99818593136417966</c:v>
                </c:pt>
                <c:pt idx="4887">
                  <c:v>0.99819304535882991</c:v>
                </c:pt>
                <c:pt idx="4888">
                  <c:v>0.99820015935348017</c:v>
                </c:pt>
                <c:pt idx="4889">
                  <c:v>0.99820727334813042</c:v>
                </c:pt>
                <c:pt idx="4890">
                  <c:v>0.99821438734278067</c:v>
                </c:pt>
                <c:pt idx="4891">
                  <c:v>0.99822150133743104</c:v>
                </c:pt>
                <c:pt idx="4892">
                  <c:v>0.99822861533208129</c:v>
                </c:pt>
                <c:pt idx="4893">
                  <c:v>0.99823572932673155</c:v>
                </c:pt>
                <c:pt idx="4894">
                  <c:v>0.9982428433213818</c:v>
                </c:pt>
                <c:pt idx="4895">
                  <c:v>0.99824995731603205</c:v>
                </c:pt>
                <c:pt idx="4896">
                  <c:v>0.99825707131068242</c:v>
                </c:pt>
                <c:pt idx="4897">
                  <c:v>0.99826418530533267</c:v>
                </c:pt>
                <c:pt idx="4898">
                  <c:v>0.99827129929998293</c:v>
                </c:pt>
                <c:pt idx="4899">
                  <c:v>0.99827841329463318</c:v>
                </c:pt>
                <c:pt idx="4900">
                  <c:v>0.99828552728928344</c:v>
                </c:pt>
                <c:pt idx="4901">
                  <c:v>0.9982926412839338</c:v>
                </c:pt>
                <c:pt idx="4902">
                  <c:v>0.99829975527858406</c:v>
                </c:pt>
                <c:pt idx="4903">
                  <c:v>0.99830686927323431</c:v>
                </c:pt>
                <c:pt idx="4904">
                  <c:v>0.99831398326788456</c:v>
                </c:pt>
                <c:pt idx="4905">
                  <c:v>0.99832109726253482</c:v>
                </c:pt>
                <c:pt idx="4906">
                  <c:v>0.99832821125718518</c:v>
                </c:pt>
                <c:pt idx="4907">
                  <c:v>0.99833532525183544</c:v>
                </c:pt>
                <c:pt idx="4908">
                  <c:v>0.99834243924648569</c:v>
                </c:pt>
                <c:pt idx="4909">
                  <c:v>0.99834955324113595</c:v>
                </c:pt>
                <c:pt idx="4910">
                  <c:v>0.9983566672357862</c:v>
                </c:pt>
                <c:pt idx="4911">
                  <c:v>0.99836378123043656</c:v>
                </c:pt>
                <c:pt idx="4912">
                  <c:v>0.99837089522508682</c:v>
                </c:pt>
                <c:pt idx="4913">
                  <c:v>0.99837800921973707</c:v>
                </c:pt>
                <c:pt idx="4914">
                  <c:v>0.99838512321438733</c:v>
                </c:pt>
                <c:pt idx="4915">
                  <c:v>0.99839223720903758</c:v>
                </c:pt>
                <c:pt idx="4916">
                  <c:v>0.99839935120368795</c:v>
                </c:pt>
                <c:pt idx="4917">
                  <c:v>0.9984064651983382</c:v>
                </c:pt>
                <c:pt idx="4918">
                  <c:v>0.99841357919298845</c:v>
                </c:pt>
                <c:pt idx="4919">
                  <c:v>0.99842069318763871</c:v>
                </c:pt>
                <c:pt idx="4920">
                  <c:v>0.99842780718228896</c:v>
                </c:pt>
                <c:pt idx="4921">
                  <c:v>0.99843492117693933</c:v>
                </c:pt>
                <c:pt idx="4922">
                  <c:v>0.99844203517158958</c:v>
                </c:pt>
                <c:pt idx="4923">
                  <c:v>0.99844914916623984</c:v>
                </c:pt>
                <c:pt idx="4924">
                  <c:v>0.99845626316089009</c:v>
                </c:pt>
                <c:pt idx="4925">
                  <c:v>0.99846337715554034</c:v>
                </c:pt>
                <c:pt idx="4926">
                  <c:v>0.99847049115019071</c:v>
                </c:pt>
                <c:pt idx="4927">
                  <c:v>0.99847760514484096</c:v>
                </c:pt>
                <c:pt idx="4928">
                  <c:v>0.99848471913949122</c:v>
                </c:pt>
                <c:pt idx="4929">
                  <c:v>0.99849183313414147</c:v>
                </c:pt>
                <c:pt idx="4930">
                  <c:v>0.99849894712879173</c:v>
                </c:pt>
                <c:pt idx="4931">
                  <c:v>0.99850606112344209</c:v>
                </c:pt>
                <c:pt idx="4932">
                  <c:v>0.99851317511809234</c:v>
                </c:pt>
                <c:pt idx="4933">
                  <c:v>0.9985202891127426</c:v>
                </c:pt>
                <c:pt idx="4934">
                  <c:v>0.99852740310739285</c:v>
                </c:pt>
                <c:pt idx="4935">
                  <c:v>0.99853451710204311</c:v>
                </c:pt>
                <c:pt idx="4936">
                  <c:v>0.99854163109669336</c:v>
                </c:pt>
                <c:pt idx="4937">
                  <c:v>0.99854874509134373</c:v>
                </c:pt>
                <c:pt idx="4938">
                  <c:v>0.99855585908599398</c:v>
                </c:pt>
                <c:pt idx="4939">
                  <c:v>0.99856297308064423</c:v>
                </c:pt>
                <c:pt idx="4940">
                  <c:v>0.99857008707529449</c:v>
                </c:pt>
                <c:pt idx="4941">
                  <c:v>0.99857720106994474</c:v>
                </c:pt>
                <c:pt idx="4942">
                  <c:v>0.99858431506459511</c:v>
                </c:pt>
                <c:pt idx="4943">
                  <c:v>0.99859142905924536</c:v>
                </c:pt>
                <c:pt idx="4944">
                  <c:v>0.99859854305389562</c:v>
                </c:pt>
                <c:pt idx="4945">
                  <c:v>0.99860565704854587</c:v>
                </c:pt>
                <c:pt idx="4946">
                  <c:v>0.99861277104319612</c:v>
                </c:pt>
                <c:pt idx="4947">
                  <c:v>0.99861988503784649</c:v>
                </c:pt>
                <c:pt idx="4948">
                  <c:v>0.99862699903249674</c:v>
                </c:pt>
                <c:pt idx="4949">
                  <c:v>0.998634113027147</c:v>
                </c:pt>
                <c:pt idx="4950">
                  <c:v>0.99864122702179725</c:v>
                </c:pt>
                <c:pt idx="4951">
                  <c:v>0.9986483410164475</c:v>
                </c:pt>
                <c:pt idx="4952">
                  <c:v>0.99865545501109787</c:v>
                </c:pt>
                <c:pt idx="4953">
                  <c:v>0.99866256900574812</c:v>
                </c:pt>
                <c:pt idx="4954">
                  <c:v>0.99866968300039838</c:v>
                </c:pt>
                <c:pt idx="4955">
                  <c:v>0.99867679699504863</c:v>
                </c:pt>
                <c:pt idx="4956">
                  <c:v>0.99868391098969889</c:v>
                </c:pt>
                <c:pt idx="4957">
                  <c:v>0.99869102498434925</c:v>
                </c:pt>
                <c:pt idx="4958">
                  <c:v>0.99869813897899951</c:v>
                </c:pt>
                <c:pt idx="4959">
                  <c:v>0.99870525297364976</c:v>
                </c:pt>
                <c:pt idx="4960">
                  <c:v>0.99871236696830001</c:v>
                </c:pt>
                <c:pt idx="4961">
                  <c:v>0.99871948096295027</c:v>
                </c:pt>
                <c:pt idx="4962">
                  <c:v>0.99872659495760063</c:v>
                </c:pt>
                <c:pt idx="4963">
                  <c:v>0.99873370895225089</c:v>
                </c:pt>
                <c:pt idx="4964">
                  <c:v>0.99874082294690114</c:v>
                </c:pt>
                <c:pt idx="4965">
                  <c:v>0.9987479369415514</c:v>
                </c:pt>
                <c:pt idx="4966">
                  <c:v>0.99875505093620165</c:v>
                </c:pt>
                <c:pt idx="4967">
                  <c:v>0.99876216493085201</c:v>
                </c:pt>
                <c:pt idx="4968">
                  <c:v>0.99876927892550227</c:v>
                </c:pt>
                <c:pt idx="4969">
                  <c:v>0.99877639292015252</c:v>
                </c:pt>
                <c:pt idx="4970">
                  <c:v>0.99878350691480278</c:v>
                </c:pt>
                <c:pt idx="4971">
                  <c:v>0.99879062090945303</c:v>
                </c:pt>
                <c:pt idx="4972">
                  <c:v>0.9987977349041034</c:v>
                </c:pt>
                <c:pt idx="4973">
                  <c:v>0.99880484889875365</c:v>
                </c:pt>
                <c:pt idx="4974">
                  <c:v>0.9988119628934039</c:v>
                </c:pt>
                <c:pt idx="4975">
                  <c:v>0.99881907688805416</c:v>
                </c:pt>
                <c:pt idx="4976">
                  <c:v>0.99882619088270441</c:v>
                </c:pt>
                <c:pt idx="4977">
                  <c:v>0.99883330487735478</c:v>
                </c:pt>
                <c:pt idx="4978">
                  <c:v>0.99884041887200503</c:v>
                </c:pt>
                <c:pt idx="4979">
                  <c:v>0.99884753286665529</c:v>
                </c:pt>
                <c:pt idx="4980">
                  <c:v>0.99885464686130554</c:v>
                </c:pt>
                <c:pt idx="4981">
                  <c:v>0.99886176085595579</c:v>
                </c:pt>
                <c:pt idx="4982">
                  <c:v>0.99886887485060616</c:v>
                </c:pt>
                <c:pt idx="4983">
                  <c:v>0.99887598884525641</c:v>
                </c:pt>
                <c:pt idx="4984">
                  <c:v>0.99888310283990667</c:v>
                </c:pt>
                <c:pt idx="4985">
                  <c:v>0.99889021683455692</c:v>
                </c:pt>
                <c:pt idx="4986">
                  <c:v>0.99889733082920718</c:v>
                </c:pt>
                <c:pt idx="4987">
                  <c:v>0.99890444482385754</c:v>
                </c:pt>
                <c:pt idx="4988">
                  <c:v>0.99891155881850779</c:v>
                </c:pt>
                <c:pt idx="4989">
                  <c:v>0.99891867281315805</c:v>
                </c:pt>
                <c:pt idx="4990">
                  <c:v>0.9989257868078083</c:v>
                </c:pt>
                <c:pt idx="4991">
                  <c:v>0.99893290080245856</c:v>
                </c:pt>
                <c:pt idx="4992">
                  <c:v>0.99894001479710892</c:v>
                </c:pt>
                <c:pt idx="4993">
                  <c:v>0.99894712879175918</c:v>
                </c:pt>
                <c:pt idx="4994">
                  <c:v>0.99895424278640943</c:v>
                </c:pt>
                <c:pt idx="4995">
                  <c:v>0.99896135678105968</c:v>
                </c:pt>
                <c:pt idx="4996">
                  <c:v>0.99896847077570994</c:v>
                </c:pt>
                <c:pt idx="4997">
                  <c:v>0.9989755847703603</c:v>
                </c:pt>
                <c:pt idx="4998">
                  <c:v>0.99898269876501056</c:v>
                </c:pt>
                <c:pt idx="4999">
                  <c:v>0.99898981275966081</c:v>
                </c:pt>
                <c:pt idx="5000">
                  <c:v>0.99899692675431107</c:v>
                </c:pt>
                <c:pt idx="5001">
                  <c:v>0.99900404074896132</c:v>
                </c:pt>
                <c:pt idx="5002">
                  <c:v>0.99901115474361168</c:v>
                </c:pt>
                <c:pt idx="5003">
                  <c:v>0.99901826873826194</c:v>
                </c:pt>
                <c:pt idx="5004">
                  <c:v>0.99902538273291219</c:v>
                </c:pt>
                <c:pt idx="5005">
                  <c:v>0.99903249672756245</c:v>
                </c:pt>
                <c:pt idx="5006">
                  <c:v>0.9990396107222127</c:v>
                </c:pt>
                <c:pt idx="5007">
                  <c:v>0.99904672471686307</c:v>
                </c:pt>
                <c:pt idx="5008">
                  <c:v>0.99905383871151332</c:v>
                </c:pt>
                <c:pt idx="5009">
                  <c:v>0.99906095270616357</c:v>
                </c:pt>
                <c:pt idx="5010">
                  <c:v>0.99906806670081383</c:v>
                </c:pt>
                <c:pt idx="5011">
                  <c:v>0.99907518069546408</c:v>
                </c:pt>
                <c:pt idx="5012">
                  <c:v>0.99908229469011445</c:v>
                </c:pt>
                <c:pt idx="5013">
                  <c:v>0.9990894086847647</c:v>
                </c:pt>
                <c:pt idx="5014">
                  <c:v>0.99909652267941496</c:v>
                </c:pt>
                <c:pt idx="5015">
                  <c:v>0.99910363667406521</c:v>
                </c:pt>
                <c:pt idx="5016">
                  <c:v>0.99911075066871546</c:v>
                </c:pt>
                <c:pt idx="5017">
                  <c:v>0.99911786466336572</c:v>
                </c:pt>
                <c:pt idx="5018">
                  <c:v>0.99912497865801608</c:v>
                </c:pt>
                <c:pt idx="5019">
                  <c:v>0.99913209265266634</c:v>
                </c:pt>
                <c:pt idx="5020">
                  <c:v>0.99913920664731659</c:v>
                </c:pt>
                <c:pt idx="5021">
                  <c:v>0.99914632064196685</c:v>
                </c:pt>
                <c:pt idx="5022">
                  <c:v>0.9991534346366171</c:v>
                </c:pt>
                <c:pt idx="5023">
                  <c:v>0.99916054863126746</c:v>
                </c:pt>
                <c:pt idx="5024">
                  <c:v>0.99916766262591772</c:v>
                </c:pt>
                <c:pt idx="5025">
                  <c:v>0.99917477662056797</c:v>
                </c:pt>
                <c:pt idx="5026">
                  <c:v>0.99918189061521823</c:v>
                </c:pt>
                <c:pt idx="5027">
                  <c:v>0.99918900460986848</c:v>
                </c:pt>
                <c:pt idx="5028">
                  <c:v>0.99919611860451885</c:v>
                </c:pt>
                <c:pt idx="5029">
                  <c:v>0.9992032325991691</c:v>
                </c:pt>
                <c:pt idx="5030">
                  <c:v>0.99921034659381935</c:v>
                </c:pt>
                <c:pt idx="5031">
                  <c:v>0.99921746058846961</c:v>
                </c:pt>
                <c:pt idx="5032">
                  <c:v>0.99922457458311986</c:v>
                </c:pt>
                <c:pt idx="5033">
                  <c:v>0.99923168857777023</c:v>
                </c:pt>
                <c:pt idx="5034">
                  <c:v>0.99923880257242048</c:v>
                </c:pt>
                <c:pt idx="5035">
                  <c:v>0.99924591656707074</c:v>
                </c:pt>
                <c:pt idx="5036">
                  <c:v>0.99925303056172099</c:v>
                </c:pt>
                <c:pt idx="5037">
                  <c:v>0.99926014455637124</c:v>
                </c:pt>
                <c:pt idx="5038">
                  <c:v>0.99926725855102161</c:v>
                </c:pt>
                <c:pt idx="5039">
                  <c:v>0.99927437254567186</c:v>
                </c:pt>
                <c:pt idx="5040">
                  <c:v>0.99928148654032212</c:v>
                </c:pt>
                <c:pt idx="5041">
                  <c:v>0.99928860053497237</c:v>
                </c:pt>
                <c:pt idx="5042">
                  <c:v>0.99929571452962263</c:v>
                </c:pt>
                <c:pt idx="5043">
                  <c:v>0.99930282852427299</c:v>
                </c:pt>
                <c:pt idx="5044">
                  <c:v>0.99930994251892324</c:v>
                </c:pt>
                <c:pt idx="5045">
                  <c:v>0.9993170565135735</c:v>
                </c:pt>
                <c:pt idx="5046">
                  <c:v>0.99932417050822375</c:v>
                </c:pt>
                <c:pt idx="5047">
                  <c:v>0.99933128450287401</c:v>
                </c:pt>
                <c:pt idx="5048">
                  <c:v>0.99933839849752437</c:v>
                </c:pt>
                <c:pt idx="5049">
                  <c:v>0.99934551249217463</c:v>
                </c:pt>
                <c:pt idx="5050">
                  <c:v>0.99935262648682488</c:v>
                </c:pt>
                <c:pt idx="5051">
                  <c:v>0.99935974048147513</c:v>
                </c:pt>
                <c:pt idx="5052">
                  <c:v>0.99936685447612539</c:v>
                </c:pt>
                <c:pt idx="5053">
                  <c:v>0.99937396847077575</c:v>
                </c:pt>
                <c:pt idx="5054">
                  <c:v>0.99938108246542601</c:v>
                </c:pt>
                <c:pt idx="5055">
                  <c:v>0.99938819646007626</c:v>
                </c:pt>
                <c:pt idx="5056">
                  <c:v>0.99939531045472652</c:v>
                </c:pt>
                <c:pt idx="5057">
                  <c:v>0.99940242444937677</c:v>
                </c:pt>
                <c:pt idx="5058">
                  <c:v>0.99940953844402713</c:v>
                </c:pt>
                <c:pt idx="5059">
                  <c:v>0.99941665243867739</c:v>
                </c:pt>
                <c:pt idx="5060">
                  <c:v>0.99942376643332764</c:v>
                </c:pt>
                <c:pt idx="5061">
                  <c:v>0.9994308804279779</c:v>
                </c:pt>
                <c:pt idx="5062">
                  <c:v>0.99943799442262815</c:v>
                </c:pt>
                <c:pt idx="5063">
                  <c:v>0.99944510841727852</c:v>
                </c:pt>
                <c:pt idx="5064">
                  <c:v>0.99945222241192877</c:v>
                </c:pt>
                <c:pt idx="5065">
                  <c:v>0.99945933640657902</c:v>
                </c:pt>
                <c:pt idx="5066">
                  <c:v>0.99946645040122928</c:v>
                </c:pt>
                <c:pt idx="5067">
                  <c:v>0.99947356439587953</c:v>
                </c:pt>
                <c:pt idx="5068">
                  <c:v>0.9994806783905299</c:v>
                </c:pt>
                <c:pt idx="5069">
                  <c:v>0.99948779238518015</c:v>
                </c:pt>
                <c:pt idx="5070">
                  <c:v>0.99949490637983041</c:v>
                </c:pt>
                <c:pt idx="5071">
                  <c:v>0.99950202037448066</c:v>
                </c:pt>
                <c:pt idx="5072">
                  <c:v>0.99950913436913091</c:v>
                </c:pt>
                <c:pt idx="5073">
                  <c:v>0.99951624836378128</c:v>
                </c:pt>
                <c:pt idx="5074">
                  <c:v>0.99952336235843153</c:v>
                </c:pt>
                <c:pt idx="5075">
                  <c:v>0.99953047635308179</c:v>
                </c:pt>
                <c:pt idx="5076">
                  <c:v>0.99953759034773204</c:v>
                </c:pt>
                <c:pt idx="5077">
                  <c:v>0.9995447043423823</c:v>
                </c:pt>
                <c:pt idx="5078">
                  <c:v>0.99955181833703266</c:v>
                </c:pt>
                <c:pt idx="5079">
                  <c:v>0.99955893233168291</c:v>
                </c:pt>
                <c:pt idx="5080">
                  <c:v>0.99956604632633317</c:v>
                </c:pt>
                <c:pt idx="5081">
                  <c:v>0.99957316032098342</c:v>
                </c:pt>
                <c:pt idx="5082">
                  <c:v>0.99958027431563368</c:v>
                </c:pt>
                <c:pt idx="5083">
                  <c:v>0.99958738831028404</c:v>
                </c:pt>
                <c:pt idx="5084">
                  <c:v>0.9995945023049343</c:v>
                </c:pt>
                <c:pt idx="5085">
                  <c:v>0.99960161629958455</c:v>
                </c:pt>
                <c:pt idx="5086">
                  <c:v>0.9996087302942348</c:v>
                </c:pt>
                <c:pt idx="5087">
                  <c:v>0.99961584428888506</c:v>
                </c:pt>
                <c:pt idx="5088">
                  <c:v>0.99962295828353542</c:v>
                </c:pt>
                <c:pt idx="5089">
                  <c:v>0.99963007227818568</c:v>
                </c:pt>
                <c:pt idx="5090">
                  <c:v>0.99963718627283593</c:v>
                </c:pt>
                <c:pt idx="5091">
                  <c:v>0.99964430026748619</c:v>
                </c:pt>
                <c:pt idx="5092">
                  <c:v>0.99965141426213644</c:v>
                </c:pt>
                <c:pt idx="5093">
                  <c:v>0.9996585282567868</c:v>
                </c:pt>
                <c:pt idx="5094">
                  <c:v>0.99966564225143706</c:v>
                </c:pt>
                <c:pt idx="5095">
                  <c:v>0.99967275624608731</c:v>
                </c:pt>
                <c:pt idx="5096">
                  <c:v>0.99967987024073757</c:v>
                </c:pt>
                <c:pt idx="5097">
                  <c:v>0.99968698423538782</c:v>
                </c:pt>
                <c:pt idx="5098">
                  <c:v>0.99969409823003819</c:v>
                </c:pt>
                <c:pt idx="5099">
                  <c:v>0.99970121222468844</c:v>
                </c:pt>
                <c:pt idx="5100">
                  <c:v>0.99970832621933869</c:v>
                </c:pt>
                <c:pt idx="5101">
                  <c:v>0.99971544021398895</c:v>
                </c:pt>
                <c:pt idx="5102">
                  <c:v>0.9997225542086392</c:v>
                </c:pt>
                <c:pt idx="5103">
                  <c:v>0.99972966820328946</c:v>
                </c:pt>
                <c:pt idx="5104">
                  <c:v>0.99973678219793982</c:v>
                </c:pt>
                <c:pt idx="5105">
                  <c:v>0.99974389619259008</c:v>
                </c:pt>
                <c:pt idx="5106">
                  <c:v>0.99975101018724033</c:v>
                </c:pt>
                <c:pt idx="5107">
                  <c:v>0.99975812418189058</c:v>
                </c:pt>
                <c:pt idx="5108">
                  <c:v>0.99976523817654084</c:v>
                </c:pt>
                <c:pt idx="5109">
                  <c:v>0.9997723521711912</c:v>
                </c:pt>
                <c:pt idx="5110">
                  <c:v>0.99977946616584146</c:v>
                </c:pt>
                <c:pt idx="5111">
                  <c:v>0.99978658016049171</c:v>
                </c:pt>
                <c:pt idx="5112">
                  <c:v>0.99979369415514197</c:v>
                </c:pt>
                <c:pt idx="5113">
                  <c:v>0.99980080814979222</c:v>
                </c:pt>
                <c:pt idx="5114">
                  <c:v>0.99980792214444258</c:v>
                </c:pt>
                <c:pt idx="5115">
                  <c:v>0.99981503613909284</c:v>
                </c:pt>
                <c:pt idx="5116">
                  <c:v>0.99982215013374309</c:v>
                </c:pt>
                <c:pt idx="5117">
                  <c:v>0.99982926412839335</c:v>
                </c:pt>
                <c:pt idx="5118">
                  <c:v>0.9998363781230436</c:v>
                </c:pt>
                <c:pt idx="5119">
                  <c:v>0.99984349211769397</c:v>
                </c:pt>
                <c:pt idx="5120">
                  <c:v>0.99985060611234422</c:v>
                </c:pt>
                <c:pt idx="5121">
                  <c:v>0.99985772010699447</c:v>
                </c:pt>
                <c:pt idx="5122">
                  <c:v>0.99986483410164473</c:v>
                </c:pt>
                <c:pt idx="5123">
                  <c:v>0.99987194809629498</c:v>
                </c:pt>
                <c:pt idx="5124">
                  <c:v>0.99987906209094535</c:v>
                </c:pt>
                <c:pt idx="5125">
                  <c:v>0.9998861760855956</c:v>
                </c:pt>
                <c:pt idx="5126">
                  <c:v>0.99989329008024586</c:v>
                </c:pt>
                <c:pt idx="5127">
                  <c:v>0.99990040407489611</c:v>
                </c:pt>
                <c:pt idx="5128">
                  <c:v>0.99990751806954636</c:v>
                </c:pt>
                <c:pt idx="5129">
                  <c:v>0.99991463206419673</c:v>
                </c:pt>
                <c:pt idx="5130">
                  <c:v>0.99992174605884698</c:v>
                </c:pt>
                <c:pt idx="5131">
                  <c:v>0.99992886005349724</c:v>
                </c:pt>
                <c:pt idx="5132">
                  <c:v>0.99993597404814749</c:v>
                </c:pt>
                <c:pt idx="5133">
                  <c:v>0.99994308804279775</c:v>
                </c:pt>
                <c:pt idx="5134">
                  <c:v>0.99995020203744811</c:v>
                </c:pt>
                <c:pt idx="5135">
                  <c:v>0.99995731603209836</c:v>
                </c:pt>
                <c:pt idx="5136">
                  <c:v>0.99996443002674862</c:v>
                </c:pt>
                <c:pt idx="5137">
                  <c:v>0.99997154402139887</c:v>
                </c:pt>
                <c:pt idx="5138">
                  <c:v>0.99997865801604913</c:v>
                </c:pt>
                <c:pt idx="5139">
                  <c:v>0.99998577201069949</c:v>
                </c:pt>
                <c:pt idx="5140">
                  <c:v>0.99999288600534975</c:v>
                </c:pt>
                <c:pt idx="514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96-45CD-A853-756E213EA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204687"/>
        <c:axId val="1057192687"/>
      </c:lineChart>
      <c:catAx>
        <c:axId val="1057204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фильмов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7192687"/>
        <c:crosses val="autoZero"/>
        <c:auto val="1"/>
        <c:lblAlgn val="ctr"/>
        <c:lblOffset val="100"/>
        <c:noMultiLvlLbl val="0"/>
      </c:catAx>
      <c:valAx>
        <c:axId val="10571926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Процентное 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%" sourceLinked="1"/>
        <c:majorTickMark val="in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720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2000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[ГП команды №2 (Final).xlsx]Фильмы!Сводная таблица4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ysClr val="windowText" lastClr="000000"/>
                </a:solidFill>
              </a:rPr>
              <a:t>Количество фильмов просмотренных до</a:t>
            </a:r>
            <a:r>
              <a:rPr lang="ru-RU" b="1" baseline="0">
                <a:solidFill>
                  <a:sysClr val="windowText" lastClr="000000"/>
                </a:solidFill>
              </a:rPr>
              <a:t> 10 раз</a:t>
            </a:r>
            <a:endParaRPr lang="ru-RU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8230415202635772"/>
          <c:y val="2.881305663077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  <c:marker>
          <c:symbol val="none"/>
        </c:marker>
        <c:dLbl>
          <c:idx val="0"/>
          <c:spPr>
            <a:solidFill>
              <a:schemeClr val="accent1">
                <a:alpha val="4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  <c:marker>
          <c:symbol val="none"/>
        </c:marker>
        <c:dLbl>
          <c:idx val="0"/>
          <c:spPr>
            <a:solidFill>
              <a:schemeClr val="accent1">
                <a:alpha val="4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c:spPr>
        <c:marker>
          <c:symbol val="none"/>
        </c:marker>
        <c:dLbl>
          <c:idx val="0"/>
          <c:spPr>
            <a:solidFill>
              <a:schemeClr val="accent1">
                <a:alpha val="4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Фильмы!$R$4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spPr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Фильмы!$Q$5:$Q$15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Фильмы!$R$5:$R$15</c:f>
              <c:numCache>
                <c:formatCode>General</c:formatCode>
                <c:ptCount val="10"/>
                <c:pt idx="0">
                  <c:v>950</c:v>
                </c:pt>
                <c:pt idx="1">
                  <c:v>700</c:v>
                </c:pt>
                <c:pt idx="2">
                  <c:v>466</c:v>
                </c:pt>
                <c:pt idx="3">
                  <c:v>369</c:v>
                </c:pt>
                <c:pt idx="4">
                  <c:v>272</c:v>
                </c:pt>
                <c:pt idx="5">
                  <c:v>220</c:v>
                </c:pt>
                <c:pt idx="6">
                  <c:v>211</c:v>
                </c:pt>
                <c:pt idx="7">
                  <c:v>175</c:v>
                </c:pt>
                <c:pt idx="8">
                  <c:v>141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6-4AE9-AEB9-0C61057C9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7212288"/>
        <c:axId val="1797207488"/>
      </c:barChart>
      <c:catAx>
        <c:axId val="179721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7207488"/>
        <c:crosses val="autoZero"/>
        <c:auto val="1"/>
        <c:lblAlgn val="ctr"/>
        <c:lblOffset val="100"/>
        <c:noMultiLvlLbl val="0"/>
      </c:catAx>
      <c:valAx>
        <c:axId val="179720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Фильмы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721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ysClr val="windowText" lastClr="000000"/>
                </a:solidFill>
              </a:rPr>
              <a:t>Количество фильмов просмотренных с 11 по 100 раз</a:t>
            </a:r>
          </a:p>
        </c:rich>
      </c:tx>
      <c:layout>
        <c:manualLayout>
          <c:xMode val="edge"/>
          <c:yMode val="edge"/>
          <c:x val="0.14064065030779799"/>
          <c:y val="1.759530629271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Фильмы!$W$17</c:f>
              <c:strCache>
                <c:ptCount val="1"/>
                <c:pt idx="0">
                  <c:v>Кол-во фильмов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spPr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Фильмы!$V$18:$V$26</c:f>
              <c:strCache>
                <c:ptCount val="9"/>
                <c:pt idx="0">
                  <c:v>с 11 по 20 </c:v>
                </c:pt>
                <c:pt idx="1">
                  <c:v>с 21 по 30</c:v>
                </c:pt>
                <c:pt idx="2">
                  <c:v>с 31 по 40</c:v>
                </c:pt>
                <c:pt idx="3">
                  <c:v>с 41 по 50</c:v>
                </c:pt>
                <c:pt idx="4">
                  <c:v>с 51 по 60</c:v>
                </c:pt>
                <c:pt idx="5">
                  <c:v>с 61 по 70</c:v>
                </c:pt>
                <c:pt idx="6">
                  <c:v>с 71 по 80</c:v>
                </c:pt>
                <c:pt idx="7">
                  <c:v>с 81 по 90</c:v>
                </c:pt>
                <c:pt idx="8">
                  <c:v>с 91 по 100</c:v>
                </c:pt>
              </c:strCache>
            </c:strRef>
          </c:cat>
          <c:val>
            <c:numRef>
              <c:f>Фильмы!$W$18:$W$26</c:f>
              <c:numCache>
                <c:formatCode>General</c:formatCode>
                <c:ptCount val="9"/>
                <c:pt idx="0">
                  <c:v>666</c:v>
                </c:pt>
                <c:pt idx="1">
                  <c:v>247</c:v>
                </c:pt>
                <c:pt idx="2">
                  <c:v>163</c:v>
                </c:pt>
                <c:pt idx="3">
                  <c:v>94</c:v>
                </c:pt>
                <c:pt idx="4">
                  <c:v>53</c:v>
                </c:pt>
                <c:pt idx="5">
                  <c:v>38</c:v>
                </c:pt>
                <c:pt idx="6">
                  <c:v>31</c:v>
                </c:pt>
                <c:pt idx="7">
                  <c:v>18</c:v>
                </c:pt>
                <c:pt idx="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7-4432-918A-5DB0C7934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053183"/>
        <c:axId val="211045503"/>
      </c:barChart>
      <c:catAx>
        <c:axId val="21105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045503"/>
        <c:crosses val="autoZero"/>
        <c:auto val="1"/>
        <c:lblAlgn val="ctr"/>
        <c:lblOffset val="100"/>
        <c:noMultiLvlLbl val="0"/>
      </c:catAx>
      <c:valAx>
        <c:axId val="21104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Фильмы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0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FF0B6-E98E-F888-E8C4-C317FF4A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34C025-6D22-4BC6-1B4D-8EDC2F2B5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CBF42-C969-6BF6-E6A2-F45D979C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4D21B-7A18-58ED-EC41-B25641B4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AB156C-AEF0-2D04-52D9-E09FC36F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4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5F1B6-E236-03FC-4142-F3B8E9AF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5FC6-0FA7-BE7B-0706-211C963D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DFE13-7C44-53A5-2A40-2E30F285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D08CC-AD4F-16F2-05D6-3458E737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D88AE-E8EE-2046-B52E-2E0EEB83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BD6024-8A10-103D-D42F-3E340B3A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78F6F-328F-EC1C-979A-CA9FA271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493FA-036F-6554-7652-96238020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EBF61-DFF3-6A87-C857-11C9F98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1D67D-0872-1497-92C3-D80B8EB5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036CE-423D-A501-808C-9920334C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22B0D-F450-10B5-E0B7-2A3271A4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17FB7-70D2-C76A-B2D5-FBEC49AC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D5990-F462-1CAD-A296-138436F9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8EFAB-98C0-CD6A-2C0D-0D74E14E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3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D5938-E3C7-AED5-456C-979C11B8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161577-210D-77B9-B4EC-2C8CF9BC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62C93-2A7F-7452-FDD7-FB424100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32F91-DE85-D818-BB41-AB65FD49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3FC10-903C-8A3D-490E-00619EA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E10A0-80B0-BA58-B18B-DDD6DDA5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BD171-E30A-AAF0-CF4E-CE53FF96A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FDA676-D351-C82C-4290-AC3A1DCF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8D4985-7327-AE85-B089-7BA9DAA7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58F208-276A-8FD9-DAF3-BE339CAB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BB437-9C6E-3AE0-C4B1-8275A16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0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04399-54F2-FF97-E8B0-5A9C4478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C5532A-D956-6C89-9E87-45B67A00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C2459-FE51-578D-7BF3-5142E860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31C9A0-9828-C221-ABA2-8A465E06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CA3242-AD01-ACD4-1B0A-BD200C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443D38-6AB1-A030-E48B-1C947736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BDA65-84B1-5E26-AB1A-BCA372D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5EE0DD-BA53-76D1-6963-21CFEE7B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59668-EDA1-5A22-FAF8-9FA42051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9964CE-5B27-3D8F-99CA-DD561D12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9937BD-1858-13FA-B613-7ADE1AFA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D35211-78D1-7BE2-9338-0D02D2B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3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30C068-13E0-304C-12FA-ABE1DAA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87CA36-463C-6F49-154F-D2EE12A2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3D52A-9C2D-9320-DC91-D6190A0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CCB8B-91E5-2A76-9727-C4AA87C6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AED81-89FB-D818-293D-EB0CFE89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358EF2-61B8-5C51-42A4-A7B79D654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5F1EC1-179E-99DD-4266-CBDEEDE1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F6041-4DE9-B869-4A2C-78E9E0CC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FD8F8-DB3B-163E-72DB-739CDB14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2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D8B22-3A46-1B15-2C20-3782B54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724AF-8C72-A17B-0EAF-9527DF5BC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17132D-F48F-3A77-69BA-CE1665C0B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3037B0-5A61-B0D8-AEF1-5773D449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BDE75-F674-4331-5C7B-27CBEAD0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93566-252B-AA17-348F-7189594D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6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3A102-D8E5-708F-5264-D90E03F6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7E136-C3CE-0691-679B-24E6B6FB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B5830-105E-045B-B7B3-43974649A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5B74-56AD-44B9-A2E5-90FFA08A35B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3C1D6-C64B-A993-54BE-7549D4BEF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6D49B-9369-1DB5-05AA-6770205F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5884-A362-47B5-BE3D-3A2B39811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4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9055A-5310-60E1-F8FA-E6445079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53" y="0"/>
            <a:ext cx="4028660" cy="410817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ru-RU" sz="2200" b="1" dirty="0">
                <a:solidFill>
                  <a:srgbClr val="C00000"/>
                </a:solidFill>
              </a:rPr>
              <a:t>Популярность фильмов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8C831F-1991-C250-7ECE-E17F5F24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4" y="410817"/>
            <a:ext cx="2438400" cy="552615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500" dirty="0">
                <a:sym typeface="Wingdings" panose="05000000000000000000" pitchFamily="2" charset="2"/>
              </a:rPr>
              <a:t> </a:t>
            </a:r>
            <a:r>
              <a:rPr lang="ru-RU" sz="1500" dirty="0"/>
              <a:t>Наибольшее количество просмотров имеют 15 фильмов на платформе, из них самым популярным является фильм </a:t>
            </a:r>
            <a:r>
              <a:rPr lang="en-US" sz="1500" dirty="0"/>
              <a:t>ID </a:t>
            </a:r>
            <a:r>
              <a:rPr lang="ru-RU" sz="1500" dirty="0"/>
              <a:t>411922 с просмотрами в количестве 8071. </a:t>
            </a:r>
          </a:p>
          <a:p>
            <a:pPr algn="just">
              <a:lnSpc>
                <a:spcPct val="100000"/>
              </a:lnSpc>
            </a:pPr>
            <a:r>
              <a:rPr lang="ru-RU" sz="1500" dirty="0">
                <a:sym typeface="Wingdings" panose="05000000000000000000" pitchFamily="2" charset="2"/>
              </a:rPr>
              <a:t> </a:t>
            </a:r>
            <a:r>
              <a:rPr lang="ru-RU" sz="1500" dirty="0"/>
              <a:t>Среднее количество просмотров из наиболее популярных фильмов составило 2792.</a:t>
            </a:r>
          </a:p>
          <a:p>
            <a:pPr algn="just">
              <a:lnSpc>
                <a:spcPct val="100000"/>
              </a:lnSpc>
            </a:pPr>
            <a:endParaRPr lang="ru-RU" sz="1500" dirty="0"/>
          </a:p>
          <a:p>
            <a:pPr algn="just">
              <a:lnSpc>
                <a:spcPct val="100000"/>
              </a:lnSpc>
            </a:pPr>
            <a:r>
              <a:rPr lang="ru-RU" sz="1500" dirty="0">
                <a:sym typeface="Wingdings" panose="05000000000000000000" pitchFamily="2" charset="2"/>
              </a:rPr>
              <a:t> </a:t>
            </a:r>
            <a:r>
              <a:rPr lang="ru-RU" sz="1500" dirty="0"/>
              <a:t>На платформе представлено 5142 различных фильма, при этом только 74 фильма составляют более половины просмотров. 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E2DCAE6-2144-4325-DEE9-4C71009E5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440820"/>
              </p:ext>
            </p:extLst>
          </p:nvPr>
        </p:nvGraphicFramePr>
        <p:xfrm>
          <a:off x="3525077" y="255105"/>
          <a:ext cx="7832035" cy="3173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661F307-CBCB-462E-A28A-9DAF90D6F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19015"/>
              </p:ext>
            </p:extLst>
          </p:nvPr>
        </p:nvGraphicFramePr>
        <p:xfrm>
          <a:off x="3525078" y="3531704"/>
          <a:ext cx="7832035" cy="324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124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EBFA85D-DF17-F686-DFB2-ACC34F934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99607"/>
              </p:ext>
            </p:extLst>
          </p:nvPr>
        </p:nvGraphicFramePr>
        <p:xfrm>
          <a:off x="3551583" y="139839"/>
          <a:ext cx="7802217" cy="315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8031FD3-C1B1-4A11-8103-944524161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708046"/>
              </p:ext>
            </p:extLst>
          </p:nvPr>
        </p:nvGraphicFramePr>
        <p:xfrm>
          <a:off x="3551583" y="3429000"/>
          <a:ext cx="7802216" cy="328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Текст 6">
            <a:extLst>
              <a:ext uri="{FF2B5EF4-FFF2-40B4-BE49-F238E27FC236}">
                <a16:creationId xmlns:a16="http://schemas.microsoft.com/office/drawing/2014/main" id="{1217349F-BBEC-5327-C7D6-915E255C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838199"/>
            <a:ext cx="2380490" cy="456868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Общее количество фильмов просмотренных до 10 раз составило 3612, при этом 950 фильмов посмотрели только 1 раз.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1500" dirty="0"/>
              <a:t>Количество фильмов просмотренных с 11 по 100 раз составило 1330 фильмов.          20 фильмов посмотрели от 91 до 100 раз.  </a:t>
            </a:r>
          </a:p>
        </p:txBody>
      </p:sp>
    </p:spTree>
    <p:extLst>
      <p:ext uri="{BB962C8B-B14F-4D97-AF65-F5344CB8AC3E}">
        <p14:creationId xmlns:p14="http://schemas.microsoft.com/office/powerpoint/2010/main" val="411914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98C03-C49B-1BE7-2A1B-015095DE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0"/>
            <a:ext cx="6583017" cy="437322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Количество пользователей и интенсивность просмотров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F2B1D9-3B3C-9C19-2982-33960FF1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7" y="371060"/>
            <a:ext cx="7858540" cy="316726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F4F2A8-51E9-8230-AEA2-DB488915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97" y="3633479"/>
            <a:ext cx="7858540" cy="3078747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64711B62-BF32-487B-D184-8D098AF56C7A}"/>
              </a:ext>
            </a:extLst>
          </p:cNvPr>
          <p:cNvSpPr txBox="1">
            <a:spLocks/>
          </p:cNvSpPr>
          <p:nvPr/>
        </p:nvSpPr>
        <p:spPr>
          <a:xfrm>
            <a:off x="954157" y="437322"/>
            <a:ext cx="2213113" cy="52876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500" dirty="0">
                <a:sym typeface="Wingdings" panose="05000000000000000000" pitchFamily="2" charset="2"/>
              </a:rPr>
              <a:t> С марта по июнь количество уникальных пользователей имело положительную динамику и в июне достигло максимального значения в 10018 пользователей, при этом в июле и августе наблюдается снижение данного показателя </a:t>
            </a:r>
            <a:endParaRPr lang="ru-RU" sz="1500" dirty="0"/>
          </a:p>
          <a:p>
            <a:pPr marL="0" indent="0" algn="just">
              <a:buNone/>
            </a:pPr>
            <a:r>
              <a:rPr lang="ru-RU" sz="1500" dirty="0">
                <a:sym typeface="Wingdings" panose="05000000000000000000" pitchFamily="2" charset="2"/>
              </a:rPr>
              <a:t> Количество просмотров зависит от количества уникальных пользователей и имеет аналогичную динамику </a:t>
            </a:r>
            <a:endParaRPr lang="ru-RU" sz="1500" dirty="0"/>
          </a:p>
          <a:p>
            <a:pPr marL="0" indent="0" algn="just">
              <a:buNone/>
            </a:pPr>
            <a:r>
              <a:rPr lang="ru-RU" sz="1500" dirty="0">
                <a:sym typeface="Wingdings" panose="05000000000000000000" pitchFamily="2" charset="2"/>
              </a:rPr>
              <a:t>   </a:t>
            </a:r>
            <a:r>
              <a:rPr lang="ru-RU" sz="1500" dirty="0"/>
              <a:t>В разрезе дней недели наибольшее число просмотров приходится с пятницы по воскресенье, при этом в субботу число просмотров самое большое и равно 27676. </a:t>
            </a:r>
          </a:p>
        </p:txBody>
      </p:sp>
    </p:spTree>
    <p:extLst>
      <p:ext uri="{BB962C8B-B14F-4D97-AF65-F5344CB8AC3E}">
        <p14:creationId xmlns:p14="http://schemas.microsoft.com/office/powerpoint/2010/main" val="263285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0E67EDF-A4FA-FD09-B5B0-69F8C10A3141}"/>
              </a:ext>
            </a:extLst>
          </p:cNvPr>
          <p:cNvSpPr txBox="1">
            <a:spLocks/>
          </p:cNvSpPr>
          <p:nvPr/>
        </p:nvSpPr>
        <p:spPr>
          <a:xfrm>
            <a:off x="940903" y="337931"/>
            <a:ext cx="10535479" cy="1179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Просмотры относительно часов показывают, что пик просмотров приходится на вечернее время с 18 по 20 час и составляют более 1300 просмотров в час в выходные дни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 Просмотры в будние дни менее интенсивны в вечернее время и составляют около 1000 просмотров в час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В целом количество просмотров в выходные дни больше по сравнению с буднями вне зависимости от часа  </a:t>
            </a:r>
            <a:endParaRPr lang="ru-RU" sz="15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E4200-BA46-2DE6-793F-00945E7C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804274"/>
            <a:ext cx="10442712" cy="47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3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F971D9E-EB5C-BD3C-C235-FBBDCEC01C7C}"/>
              </a:ext>
            </a:extLst>
          </p:cNvPr>
          <p:cNvSpPr txBox="1">
            <a:spLocks/>
          </p:cNvSpPr>
          <p:nvPr/>
        </p:nvSpPr>
        <p:spPr>
          <a:xfrm>
            <a:off x="940902" y="371062"/>
            <a:ext cx="10535479" cy="10469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Основное количество подписчиков сосредоточено в 4-х часовых поясах от </a:t>
            </a:r>
            <a:r>
              <a:rPr lang="en-US" sz="1500" dirty="0">
                <a:sym typeface="Wingdings" panose="05000000000000000000" pitchFamily="2" charset="2"/>
              </a:rPr>
              <a:t>UTC+0 </a:t>
            </a:r>
            <a:r>
              <a:rPr lang="ru-RU" sz="1500" dirty="0">
                <a:sym typeface="Wingdings" panose="05000000000000000000" pitchFamily="2" charset="2"/>
              </a:rPr>
              <a:t>до </a:t>
            </a:r>
            <a:r>
              <a:rPr lang="en-US" sz="1500" dirty="0">
                <a:sym typeface="Wingdings" panose="05000000000000000000" pitchFamily="2" charset="2"/>
              </a:rPr>
              <a:t>UTC +3</a:t>
            </a:r>
            <a:r>
              <a:rPr lang="ru-RU" sz="1500" dirty="0">
                <a:sym typeface="Wingdings" panose="05000000000000000000" pitchFamily="2" charset="2"/>
              </a:rPr>
              <a:t>, их доля составляет 80,67% от общего числа подписчиков, при этом подписчики из часового пояса </a:t>
            </a:r>
            <a:r>
              <a:rPr lang="en-US" sz="1500" dirty="0">
                <a:sym typeface="Wingdings" panose="05000000000000000000" pitchFamily="2" charset="2"/>
              </a:rPr>
              <a:t>UTC +1 </a:t>
            </a:r>
            <a:r>
              <a:rPr lang="ru-RU" sz="1500" dirty="0">
                <a:sym typeface="Wingdings" panose="05000000000000000000" pitchFamily="2" charset="2"/>
              </a:rPr>
              <a:t>имеют наибольшее количество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 Подписчики их остальных часовых поясов имеют незначительный вес и в зависимости от часового пояса их доля составляет от 0, 1 % до 3,2 %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FED2AE-9D65-BD42-2BC3-CDAE3ADA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2" y="1577009"/>
            <a:ext cx="10535479" cy="5115339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CFB9A8-2243-AA20-2B21-0A5FA3BE35E8}"/>
              </a:ext>
            </a:extLst>
          </p:cNvPr>
          <p:cNvSpPr txBox="1">
            <a:spLocks/>
          </p:cNvSpPr>
          <p:nvPr/>
        </p:nvSpPr>
        <p:spPr>
          <a:xfrm>
            <a:off x="2362201" y="0"/>
            <a:ext cx="5416825" cy="371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C00000"/>
                </a:solidFill>
              </a:rPr>
              <a:t>Распределение подписчиков по часовым поясам</a:t>
            </a:r>
          </a:p>
        </p:txBody>
      </p:sp>
    </p:spTree>
    <p:extLst>
      <p:ext uri="{BB962C8B-B14F-4D97-AF65-F5344CB8AC3E}">
        <p14:creationId xmlns:p14="http://schemas.microsoft.com/office/powerpoint/2010/main" val="10465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4D805-C09A-2DF1-9B0E-F1F91ACAE0A5}"/>
              </a:ext>
            </a:extLst>
          </p:cNvPr>
          <p:cNvSpPr txBox="1">
            <a:spLocks/>
          </p:cNvSpPr>
          <p:nvPr/>
        </p:nvSpPr>
        <p:spPr>
          <a:xfrm>
            <a:off x="2362201" y="0"/>
            <a:ext cx="5416825" cy="371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C00000"/>
                </a:solidFill>
              </a:rPr>
              <a:t>Пользовательский </a:t>
            </a:r>
            <a:r>
              <a:rPr lang="en-US" sz="2000" b="1" dirty="0">
                <a:solidFill>
                  <a:srgbClr val="C00000"/>
                </a:solidFill>
              </a:rPr>
              <a:t>Retention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A73E9-04BB-E7E1-08B7-48C32BE868BC}"/>
              </a:ext>
            </a:extLst>
          </p:cNvPr>
          <p:cNvSpPr txBox="1">
            <a:spLocks/>
          </p:cNvSpPr>
          <p:nvPr/>
        </p:nvSpPr>
        <p:spPr>
          <a:xfrm>
            <a:off x="940902" y="371062"/>
            <a:ext cx="10535479" cy="10469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Коэффициент удержания старых пользователей на платформе вырос в мае по отношению к апрелю, но существенно снизился в июне и далее только снижался, в августе он снизился до 76,55%.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 Из-за просадки в июне средний </a:t>
            </a:r>
            <a:r>
              <a:rPr lang="en-US" sz="1500" dirty="0">
                <a:sym typeface="Wingdings" panose="05000000000000000000" pitchFamily="2" charset="2"/>
              </a:rPr>
              <a:t>Retention </a:t>
            </a:r>
            <a:r>
              <a:rPr lang="ru-RU" sz="1500" dirty="0">
                <a:sym typeface="Wingdings" panose="05000000000000000000" pitchFamily="2" charset="2"/>
              </a:rPr>
              <a:t>не слишком высокий и составляет 80,60%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AD370B-EE1F-75B0-6A9E-87CFFC21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3" y="1776840"/>
            <a:ext cx="10535478" cy="49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0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A21E1-F91F-8ED4-0518-7C980E59BC3A}"/>
              </a:ext>
            </a:extLst>
          </p:cNvPr>
          <p:cNvSpPr txBox="1">
            <a:spLocks/>
          </p:cNvSpPr>
          <p:nvPr/>
        </p:nvSpPr>
        <p:spPr>
          <a:xfrm>
            <a:off x="2362201" y="0"/>
            <a:ext cx="5416825" cy="371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C00000"/>
                </a:solidFill>
              </a:rPr>
              <a:t>Юнит-экономика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B71771-DC92-A7C2-850D-0A5F59D0B752}"/>
              </a:ext>
            </a:extLst>
          </p:cNvPr>
          <p:cNvSpPr txBox="1">
            <a:spLocks/>
          </p:cNvSpPr>
          <p:nvPr/>
        </p:nvSpPr>
        <p:spPr>
          <a:xfrm>
            <a:off x="940902" y="371061"/>
            <a:ext cx="10535479" cy="1404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500" dirty="0">
                <a:sym typeface="Wingdings" panose="05000000000000000000" pitchFamily="2" charset="2"/>
              </a:rPr>
              <a:t>CAC </a:t>
            </a:r>
            <a:r>
              <a:rPr lang="ru-RU" sz="1500" dirty="0">
                <a:sym typeface="Wingdings" panose="05000000000000000000" pitchFamily="2" charset="2"/>
              </a:rPr>
              <a:t>на пользователя имеет высокий показатель каждый месяц от 119% в мае до 191% в июле, средний САС на пользователя за 5 месяцев составил 138%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Показатель </a:t>
            </a:r>
            <a:r>
              <a:rPr lang="en-US" sz="1500" dirty="0" err="1">
                <a:sym typeface="Wingdings" panose="05000000000000000000" pitchFamily="2" charset="2"/>
              </a:rPr>
              <a:t>FixedCosts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ru-RU" sz="1500" dirty="0">
                <a:sym typeface="Wingdings" panose="05000000000000000000" pitchFamily="2" charset="2"/>
              </a:rPr>
              <a:t>в течение 5 месяцев находится на высоком уровне, среднее значение составляет 56 %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500" dirty="0">
                <a:sym typeface="Wingdings" panose="05000000000000000000" pitchFamily="2" charset="2"/>
              </a:rPr>
              <a:t>Из-за высоких показателей </a:t>
            </a:r>
            <a:r>
              <a:rPr lang="ru-RU" sz="1500" dirty="0" err="1">
                <a:sym typeface="Wingdings" panose="05000000000000000000" pitchFamily="2" charset="2"/>
              </a:rPr>
              <a:t>костов</a:t>
            </a:r>
            <a:r>
              <a:rPr lang="ru-RU" sz="1500" dirty="0">
                <a:sym typeface="Wingdings" panose="05000000000000000000" pitchFamily="2" charset="2"/>
              </a:rPr>
              <a:t> маржа ежемесячно находится на сильно отрицательном уровне, особенно в период июля-августа, когда показатель  </a:t>
            </a:r>
            <a:r>
              <a:rPr lang="ru-RU" sz="1500" dirty="0" err="1">
                <a:sym typeface="Wingdings" panose="05000000000000000000" pitchFamily="2" charset="2"/>
              </a:rPr>
              <a:t>костов</a:t>
            </a:r>
            <a:r>
              <a:rPr lang="ru-RU" sz="1500" dirty="0">
                <a:sym typeface="Wingdings" panose="05000000000000000000" pitchFamily="2" charset="2"/>
              </a:rPr>
              <a:t> увеличился. Среднее значение маржи составляет (- 94%).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14C5A9-15CA-B542-6707-E9772B11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2" y="1948070"/>
            <a:ext cx="10535479" cy="49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2B50EEFB-EE36-8D7C-DFC3-C4E752249BE2}"/>
              </a:ext>
            </a:extLst>
          </p:cNvPr>
          <p:cNvSpPr txBox="1">
            <a:spLocks/>
          </p:cNvSpPr>
          <p:nvPr/>
        </p:nvSpPr>
        <p:spPr>
          <a:xfrm>
            <a:off x="874642" y="689113"/>
            <a:ext cx="2902227" cy="50623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1600" dirty="0">
                <a:sym typeface="Wingdings" panose="05000000000000000000" pitchFamily="2" charset="2"/>
              </a:rPr>
              <a:t> </a:t>
            </a:r>
            <a:r>
              <a:rPr lang="ru-RU" sz="1600" dirty="0"/>
              <a:t>В анализируемом периоде</a:t>
            </a:r>
            <a:r>
              <a:rPr lang="en-US" sz="1600" dirty="0"/>
              <a:t> AS-IS</a:t>
            </a:r>
            <a:r>
              <a:rPr lang="ru-RU" sz="1600" dirty="0"/>
              <a:t> высокие показатели </a:t>
            </a:r>
            <a:r>
              <a:rPr lang="ru-RU" sz="1600" dirty="0" err="1"/>
              <a:t>костов</a:t>
            </a:r>
            <a:r>
              <a:rPr lang="ru-RU" sz="1600" dirty="0"/>
              <a:t> существенно влияют на маржинальность, которая в свою очередь становится сильно отрицательной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600" dirty="0">
                <a:sym typeface="Wingdings" panose="05000000000000000000" pitchFamily="2" charset="2"/>
              </a:rPr>
              <a:t> Увеличив пользовательский </a:t>
            </a:r>
            <a:r>
              <a:rPr lang="en-US" sz="1600" dirty="0">
                <a:sym typeface="Wingdings" panose="05000000000000000000" pitchFamily="2" charset="2"/>
              </a:rPr>
              <a:t>Retention</a:t>
            </a:r>
            <a:r>
              <a:rPr lang="ru-RU" sz="1600" dirty="0">
                <a:sym typeface="Wingdings" panose="05000000000000000000" pitchFamily="2" charset="2"/>
              </a:rPr>
              <a:t> на 15% до 92,7% и базовую цену на 10% до 385 рублей, при этом снизив объем скидок на 22% до 7,8% и средний САС на 28% до 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</a:rPr>
              <a:t>1 623,26 ₽ и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Fixed Costs 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</a:rPr>
              <a:t>на юнит на 16% до 149 ₽, удастся достигнуть уровня маржинальности в 25 %  </a:t>
            </a:r>
            <a:endParaRPr lang="ru-RU" sz="1600" dirty="0"/>
          </a:p>
          <a:p>
            <a:pPr marL="0" indent="0" algn="just">
              <a:buNone/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C502F8-1B90-AF38-FD91-DFCFE953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65" y="209651"/>
            <a:ext cx="7209182" cy="32193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ACA7F-6EEB-99D2-6B8C-24E6580D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3575700"/>
            <a:ext cx="7209182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3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F21F78AF-FC85-1D29-7B0D-1BF0DB7005CE}"/>
              </a:ext>
            </a:extLst>
          </p:cNvPr>
          <p:cNvSpPr txBox="1">
            <a:spLocks/>
          </p:cNvSpPr>
          <p:nvPr/>
        </p:nvSpPr>
        <p:spPr>
          <a:xfrm>
            <a:off x="1205948" y="689113"/>
            <a:ext cx="10045148" cy="90114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1600" dirty="0">
                <a:sym typeface="Wingdings" panose="05000000000000000000" pitchFamily="2" charset="2"/>
              </a:rPr>
              <a:t> </a:t>
            </a:r>
            <a:r>
              <a:rPr lang="ru-RU" sz="1800" dirty="0"/>
              <a:t>Затраты на маркетинг существенно превышают объемы выручки в рассматриваемом периоде. Например при максимальных расходах в апреле в сумме </a:t>
            </a:r>
            <a:r>
              <a:rPr lang="ru-RU" sz="1800" b="0" i="0" u="none" strike="noStrike" dirty="0">
                <a:solidFill>
                  <a:srgbClr val="366092"/>
                </a:solidFill>
                <a:effectLst/>
              </a:rPr>
              <a:t> </a:t>
            </a:r>
            <a:r>
              <a:rPr lang="ru-RU" sz="1800" b="0" i="0" u="none" strike="noStrike" dirty="0">
                <a:effectLst/>
              </a:rPr>
              <a:t>10 219 571,90 ₽, выручка в том же месяце составила  1 608 279,12 ₽ </a:t>
            </a:r>
            <a:endParaRPr lang="ru-RU" sz="1800" dirty="0"/>
          </a:p>
          <a:p>
            <a:pPr marL="0" indent="0" algn="just">
              <a:buNone/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76BBE-F939-687A-9707-5E5E4A13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590262"/>
            <a:ext cx="10045148" cy="51285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4B014B-C146-1DD7-24E6-6C49310A8B47}"/>
              </a:ext>
            </a:extLst>
          </p:cNvPr>
          <p:cNvSpPr txBox="1">
            <a:spLocks/>
          </p:cNvSpPr>
          <p:nvPr/>
        </p:nvSpPr>
        <p:spPr>
          <a:xfrm>
            <a:off x="2362201" y="0"/>
            <a:ext cx="7338390" cy="3710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C00000"/>
                </a:solidFill>
              </a:rPr>
              <a:t>Затраты на маркетинг по отношению к выручке</a:t>
            </a:r>
          </a:p>
        </p:txBody>
      </p:sp>
    </p:spTree>
    <p:extLst>
      <p:ext uri="{BB962C8B-B14F-4D97-AF65-F5344CB8AC3E}">
        <p14:creationId xmlns:p14="http://schemas.microsoft.com/office/powerpoint/2010/main" val="3737775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585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  Популярность фильмов </vt:lpstr>
      <vt:lpstr>Презентация PowerPoint</vt:lpstr>
      <vt:lpstr>Количество пользователей и интенсивность просмотров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Популярность фильмов </dc:title>
  <dc:creator>Станислав Шулаков</dc:creator>
  <cp:lastModifiedBy>Станислав Шулаков</cp:lastModifiedBy>
  <cp:revision>4</cp:revision>
  <dcterms:created xsi:type="dcterms:W3CDTF">2023-05-07T07:20:51Z</dcterms:created>
  <dcterms:modified xsi:type="dcterms:W3CDTF">2023-05-07T18:05:08Z</dcterms:modified>
</cp:coreProperties>
</file>