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495" r:id="rId9"/>
    <p:sldId id="304" r:id="rId10"/>
    <p:sldId id="305" r:id="rId11"/>
    <p:sldId id="306" r:id="rId12"/>
    <p:sldId id="4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Constraints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1742</Words>
  <Application>Microsoft Office PowerPoint</Application>
  <PresentationFormat>Widescreen</PresentationFormat>
  <Paragraphs>310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20</cp:revision>
  <dcterms:created xsi:type="dcterms:W3CDTF">2018-05-23T13:08:44Z</dcterms:created>
  <dcterms:modified xsi:type="dcterms:W3CDTF">2020-06-18T13:48:42Z</dcterms:modified>
  <cp:category>programming;education;software engineering;software development</cp:category>
</cp:coreProperties>
</file>