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3" d="100"/>
          <a:sy n="153" d="100"/>
        </p:scale>
        <p:origin x="203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AC1BB-5008-4285-AF3B-076A25536ED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671D318-0AEB-4267-9D19-47E7A93A7D8C}">
      <dgm:prSet/>
      <dgm:spPr/>
      <dgm:t>
        <a:bodyPr/>
        <a:lstStyle/>
        <a:p>
          <a:pPr>
            <a:defRPr cap="all"/>
          </a:pPr>
          <a:r>
            <a:rPr lang="en-US"/>
            <a:t>Zprovoznit Gitea na GNU/Linuxu</a:t>
          </a:r>
        </a:p>
      </dgm:t>
    </dgm:pt>
    <dgm:pt modelId="{1417E9ED-3385-4643-AC40-CD1E56D8F5D0}" type="parTrans" cxnId="{6CB8BEC5-E3A2-41E0-AA24-C819A9D538D3}">
      <dgm:prSet/>
      <dgm:spPr/>
      <dgm:t>
        <a:bodyPr/>
        <a:lstStyle/>
        <a:p>
          <a:endParaRPr lang="en-US"/>
        </a:p>
      </dgm:t>
    </dgm:pt>
    <dgm:pt modelId="{94C7A0B6-A36F-478D-BD53-C0D1D1280152}" type="sibTrans" cxnId="{6CB8BEC5-E3A2-41E0-AA24-C819A9D538D3}">
      <dgm:prSet/>
      <dgm:spPr/>
      <dgm:t>
        <a:bodyPr/>
        <a:lstStyle/>
        <a:p>
          <a:endParaRPr lang="en-US"/>
        </a:p>
      </dgm:t>
    </dgm:pt>
    <dgm:pt modelId="{43204670-091D-4541-AB5D-E2D4560C259D}">
      <dgm:prSet/>
      <dgm:spPr/>
      <dgm:t>
        <a:bodyPr/>
        <a:lstStyle/>
        <a:p>
          <a:pPr>
            <a:defRPr cap="all"/>
          </a:pPr>
          <a:r>
            <a:rPr lang="en-US"/>
            <a:t>Umožnit správu Git repozitářů přes web</a:t>
          </a:r>
        </a:p>
      </dgm:t>
    </dgm:pt>
    <dgm:pt modelId="{89A1FA47-85C6-4E77-97A2-6596DAC1CC86}" type="parTrans" cxnId="{D7E8A544-CC2A-4AD1-9B20-E569C2AFE3F8}">
      <dgm:prSet/>
      <dgm:spPr/>
      <dgm:t>
        <a:bodyPr/>
        <a:lstStyle/>
        <a:p>
          <a:endParaRPr lang="en-US"/>
        </a:p>
      </dgm:t>
    </dgm:pt>
    <dgm:pt modelId="{0D7E9D0D-BDBF-4570-8705-3822846F643D}" type="sibTrans" cxnId="{D7E8A544-CC2A-4AD1-9B20-E569C2AFE3F8}">
      <dgm:prSet/>
      <dgm:spPr/>
      <dgm:t>
        <a:bodyPr/>
        <a:lstStyle/>
        <a:p>
          <a:endParaRPr lang="en-US"/>
        </a:p>
      </dgm:t>
    </dgm:pt>
    <dgm:pt modelId="{DF6D3161-FDBA-472B-B759-ADC692D978AF}">
      <dgm:prSet/>
      <dgm:spPr/>
      <dgm:t>
        <a:bodyPr/>
        <a:lstStyle/>
        <a:p>
          <a:pPr>
            <a:defRPr cap="all"/>
          </a:pPr>
          <a:r>
            <a:rPr lang="en-US"/>
            <a:t>Vytvořit návod pro ostatní studenty</a:t>
          </a:r>
        </a:p>
      </dgm:t>
    </dgm:pt>
    <dgm:pt modelId="{95C72F0B-E562-4BE7-9B1E-70FABC36EA59}" type="parTrans" cxnId="{2D21AF6A-8E49-4EB7-B8B1-4BC84CD432A0}">
      <dgm:prSet/>
      <dgm:spPr/>
      <dgm:t>
        <a:bodyPr/>
        <a:lstStyle/>
        <a:p>
          <a:endParaRPr lang="en-US"/>
        </a:p>
      </dgm:t>
    </dgm:pt>
    <dgm:pt modelId="{712E0CDB-794C-4AA8-B7CB-1F4E84A140F3}" type="sibTrans" cxnId="{2D21AF6A-8E49-4EB7-B8B1-4BC84CD432A0}">
      <dgm:prSet/>
      <dgm:spPr/>
      <dgm:t>
        <a:bodyPr/>
        <a:lstStyle/>
        <a:p>
          <a:endParaRPr lang="en-US"/>
        </a:p>
      </dgm:t>
    </dgm:pt>
    <dgm:pt modelId="{AA7C306C-6087-4F40-AAD5-17874DCCA47E}" type="pres">
      <dgm:prSet presAssocID="{9E3AC1BB-5008-4285-AF3B-076A25536ED6}" presName="root" presStyleCnt="0">
        <dgm:presLayoutVars>
          <dgm:dir/>
          <dgm:resizeHandles val="exact"/>
        </dgm:presLayoutVars>
      </dgm:prSet>
      <dgm:spPr/>
    </dgm:pt>
    <dgm:pt modelId="{49531D31-5C3A-499D-95B0-CC587F28CE58}" type="pres">
      <dgm:prSet presAssocID="{9671D318-0AEB-4267-9D19-47E7A93A7D8C}" presName="compNode" presStyleCnt="0"/>
      <dgm:spPr/>
    </dgm:pt>
    <dgm:pt modelId="{0219897E-AEE8-4E6C-979F-A4BA87CEEECD}" type="pres">
      <dgm:prSet presAssocID="{9671D318-0AEB-4267-9D19-47E7A93A7D8C}" presName="iconBgRect" presStyleLbl="bgShp" presStyleIdx="0" presStyleCnt="3"/>
      <dgm:spPr/>
    </dgm:pt>
    <dgm:pt modelId="{3343A280-C426-4918-B1ED-A407C82D85B6}" type="pres">
      <dgm:prSet presAssocID="{9671D318-0AEB-4267-9D19-47E7A93A7D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0193B77D-3BFE-4835-922B-4FF54B5AFE6D}" type="pres">
      <dgm:prSet presAssocID="{9671D318-0AEB-4267-9D19-47E7A93A7D8C}" presName="spaceRect" presStyleCnt="0"/>
      <dgm:spPr/>
    </dgm:pt>
    <dgm:pt modelId="{40FAA3FB-9B65-4D36-9940-F15D17860C16}" type="pres">
      <dgm:prSet presAssocID="{9671D318-0AEB-4267-9D19-47E7A93A7D8C}" presName="textRect" presStyleLbl="revTx" presStyleIdx="0" presStyleCnt="3">
        <dgm:presLayoutVars>
          <dgm:chMax val="1"/>
          <dgm:chPref val="1"/>
        </dgm:presLayoutVars>
      </dgm:prSet>
      <dgm:spPr/>
    </dgm:pt>
    <dgm:pt modelId="{F47152A7-4BD8-4543-805E-DDFA2736B88B}" type="pres">
      <dgm:prSet presAssocID="{94C7A0B6-A36F-478D-BD53-C0D1D1280152}" presName="sibTrans" presStyleCnt="0"/>
      <dgm:spPr/>
    </dgm:pt>
    <dgm:pt modelId="{0A68D131-6972-497C-8E82-1D9EFCBBADD4}" type="pres">
      <dgm:prSet presAssocID="{43204670-091D-4541-AB5D-E2D4560C259D}" presName="compNode" presStyleCnt="0"/>
      <dgm:spPr/>
    </dgm:pt>
    <dgm:pt modelId="{F3C11357-52CA-49ED-BA6E-6CB03E605A10}" type="pres">
      <dgm:prSet presAssocID="{43204670-091D-4541-AB5D-E2D4560C259D}" presName="iconBgRect" presStyleLbl="bgShp" presStyleIdx="1" presStyleCnt="3"/>
      <dgm:spPr/>
    </dgm:pt>
    <dgm:pt modelId="{7944E1C2-D0CA-43E1-A18F-B8C16961243D}" type="pres">
      <dgm:prSet presAssocID="{43204670-091D-4541-AB5D-E2D4560C25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30E0EE31-B02A-4B37-881F-1C13BA647047}" type="pres">
      <dgm:prSet presAssocID="{43204670-091D-4541-AB5D-E2D4560C259D}" presName="spaceRect" presStyleCnt="0"/>
      <dgm:spPr/>
    </dgm:pt>
    <dgm:pt modelId="{6A63F6E1-539E-454A-9A1C-B0CCDDAF566C}" type="pres">
      <dgm:prSet presAssocID="{43204670-091D-4541-AB5D-E2D4560C259D}" presName="textRect" presStyleLbl="revTx" presStyleIdx="1" presStyleCnt="3">
        <dgm:presLayoutVars>
          <dgm:chMax val="1"/>
          <dgm:chPref val="1"/>
        </dgm:presLayoutVars>
      </dgm:prSet>
      <dgm:spPr/>
    </dgm:pt>
    <dgm:pt modelId="{46183850-D0EB-4C6D-81A5-B978B25384A9}" type="pres">
      <dgm:prSet presAssocID="{0D7E9D0D-BDBF-4570-8705-3822846F643D}" presName="sibTrans" presStyleCnt="0"/>
      <dgm:spPr/>
    </dgm:pt>
    <dgm:pt modelId="{385B6572-560C-4DBD-82CB-43AF60152CFF}" type="pres">
      <dgm:prSet presAssocID="{DF6D3161-FDBA-472B-B759-ADC692D978AF}" presName="compNode" presStyleCnt="0"/>
      <dgm:spPr/>
    </dgm:pt>
    <dgm:pt modelId="{1774A5C6-5B0E-44EE-8BEC-6B65330F5F9E}" type="pres">
      <dgm:prSet presAssocID="{DF6D3161-FDBA-472B-B759-ADC692D978AF}" presName="iconBgRect" presStyleLbl="bgShp" presStyleIdx="2" presStyleCnt="3"/>
      <dgm:spPr/>
    </dgm:pt>
    <dgm:pt modelId="{12A5AD0D-7498-4AA4-BC4E-18DC90A837D9}" type="pres">
      <dgm:prSet presAssocID="{DF6D3161-FDBA-472B-B759-ADC692D978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žka"/>
        </a:ext>
      </dgm:extLst>
    </dgm:pt>
    <dgm:pt modelId="{A6D4FD77-4E3A-4A1A-91CB-29AA42DBD2D2}" type="pres">
      <dgm:prSet presAssocID="{DF6D3161-FDBA-472B-B759-ADC692D978AF}" presName="spaceRect" presStyleCnt="0"/>
      <dgm:spPr/>
    </dgm:pt>
    <dgm:pt modelId="{C08E1C58-FF29-4626-96E3-465BFBF0522A}" type="pres">
      <dgm:prSet presAssocID="{DF6D3161-FDBA-472B-B759-ADC692D978A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E8A544-CC2A-4AD1-9B20-E569C2AFE3F8}" srcId="{9E3AC1BB-5008-4285-AF3B-076A25536ED6}" destId="{43204670-091D-4541-AB5D-E2D4560C259D}" srcOrd="1" destOrd="0" parTransId="{89A1FA47-85C6-4E77-97A2-6596DAC1CC86}" sibTransId="{0D7E9D0D-BDBF-4570-8705-3822846F643D}"/>
    <dgm:cxn modelId="{EF631A6A-3968-47D9-B3A9-07C547565685}" type="presOf" srcId="{DF6D3161-FDBA-472B-B759-ADC692D978AF}" destId="{C08E1C58-FF29-4626-96E3-465BFBF0522A}" srcOrd="0" destOrd="0" presId="urn:microsoft.com/office/officeart/2018/5/layout/IconCircleLabelList"/>
    <dgm:cxn modelId="{2D21AF6A-8E49-4EB7-B8B1-4BC84CD432A0}" srcId="{9E3AC1BB-5008-4285-AF3B-076A25536ED6}" destId="{DF6D3161-FDBA-472B-B759-ADC692D978AF}" srcOrd="2" destOrd="0" parTransId="{95C72F0B-E562-4BE7-9B1E-70FABC36EA59}" sibTransId="{712E0CDB-794C-4AA8-B7CB-1F4E84A140F3}"/>
    <dgm:cxn modelId="{5575728B-441D-4897-B905-0682A91692AE}" type="presOf" srcId="{9E3AC1BB-5008-4285-AF3B-076A25536ED6}" destId="{AA7C306C-6087-4F40-AAD5-17874DCCA47E}" srcOrd="0" destOrd="0" presId="urn:microsoft.com/office/officeart/2018/5/layout/IconCircleLabelList"/>
    <dgm:cxn modelId="{CAF2F8B1-2986-4E92-ADD1-4CBF992682B6}" type="presOf" srcId="{9671D318-0AEB-4267-9D19-47E7A93A7D8C}" destId="{40FAA3FB-9B65-4D36-9940-F15D17860C16}" srcOrd="0" destOrd="0" presId="urn:microsoft.com/office/officeart/2018/5/layout/IconCircleLabelList"/>
    <dgm:cxn modelId="{6CB8BEC5-E3A2-41E0-AA24-C819A9D538D3}" srcId="{9E3AC1BB-5008-4285-AF3B-076A25536ED6}" destId="{9671D318-0AEB-4267-9D19-47E7A93A7D8C}" srcOrd="0" destOrd="0" parTransId="{1417E9ED-3385-4643-AC40-CD1E56D8F5D0}" sibTransId="{94C7A0B6-A36F-478D-BD53-C0D1D1280152}"/>
    <dgm:cxn modelId="{681E6FF2-EC89-4CB2-8758-DE7C47B81FAB}" type="presOf" srcId="{43204670-091D-4541-AB5D-E2D4560C259D}" destId="{6A63F6E1-539E-454A-9A1C-B0CCDDAF566C}" srcOrd="0" destOrd="0" presId="urn:microsoft.com/office/officeart/2018/5/layout/IconCircleLabelList"/>
    <dgm:cxn modelId="{7136EF14-5E9E-47F6-AC54-C667B73F3220}" type="presParOf" srcId="{AA7C306C-6087-4F40-AAD5-17874DCCA47E}" destId="{49531D31-5C3A-499D-95B0-CC587F28CE58}" srcOrd="0" destOrd="0" presId="urn:microsoft.com/office/officeart/2018/5/layout/IconCircleLabelList"/>
    <dgm:cxn modelId="{994F41CE-37DF-419F-9D1C-4EC8197A50E3}" type="presParOf" srcId="{49531D31-5C3A-499D-95B0-CC587F28CE58}" destId="{0219897E-AEE8-4E6C-979F-A4BA87CEEECD}" srcOrd="0" destOrd="0" presId="urn:microsoft.com/office/officeart/2018/5/layout/IconCircleLabelList"/>
    <dgm:cxn modelId="{4606F288-8075-4E20-B729-5345620D23FD}" type="presParOf" srcId="{49531D31-5C3A-499D-95B0-CC587F28CE58}" destId="{3343A280-C426-4918-B1ED-A407C82D85B6}" srcOrd="1" destOrd="0" presId="urn:microsoft.com/office/officeart/2018/5/layout/IconCircleLabelList"/>
    <dgm:cxn modelId="{8BA5650F-3F75-4A2B-92F4-F1CDA4BA5F90}" type="presParOf" srcId="{49531D31-5C3A-499D-95B0-CC587F28CE58}" destId="{0193B77D-3BFE-4835-922B-4FF54B5AFE6D}" srcOrd="2" destOrd="0" presId="urn:microsoft.com/office/officeart/2018/5/layout/IconCircleLabelList"/>
    <dgm:cxn modelId="{55E27486-2F7F-4CB4-9660-137E888BAA78}" type="presParOf" srcId="{49531D31-5C3A-499D-95B0-CC587F28CE58}" destId="{40FAA3FB-9B65-4D36-9940-F15D17860C16}" srcOrd="3" destOrd="0" presId="urn:microsoft.com/office/officeart/2018/5/layout/IconCircleLabelList"/>
    <dgm:cxn modelId="{0D41F959-4FAD-4097-BB8A-7FA730B09863}" type="presParOf" srcId="{AA7C306C-6087-4F40-AAD5-17874DCCA47E}" destId="{F47152A7-4BD8-4543-805E-DDFA2736B88B}" srcOrd="1" destOrd="0" presId="urn:microsoft.com/office/officeart/2018/5/layout/IconCircleLabelList"/>
    <dgm:cxn modelId="{FEA66511-98F4-4BB8-8D61-859CC25A3B90}" type="presParOf" srcId="{AA7C306C-6087-4F40-AAD5-17874DCCA47E}" destId="{0A68D131-6972-497C-8E82-1D9EFCBBADD4}" srcOrd="2" destOrd="0" presId="urn:microsoft.com/office/officeart/2018/5/layout/IconCircleLabelList"/>
    <dgm:cxn modelId="{B17B39A9-4B43-4CCA-B466-5E50B0881375}" type="presParOf" srcId="{0A68D131-6972-497C-8E82-1D9EFCBBADD4}" destId="{F3C11357-52CA-49ED-BA6E-6CB03E605A10}" srcOrd="0" destOrd="0" presId="urn:microsoft.com/office/officeart/2018/5/layout/IconCircleLabelList"/>
    <dgm:cxn modelId="{F62224D4-33BC-4409-A2E8-C56864F2F853}" type="presParOf" srcId="{0A68D131-6972-497C-8E82-1D9EFCBBADD4}" destId="{7944E1C2-D0CA-43E1-A18F-B8C16961243D}" srcOrd="1" destOrd="0" presId="urn:microsoft.com/office/officeart/2018/5/layout/IconCircleLabelList"/>
    <dgm:cxn modelId="{51377F74-EB65-4C6A-BE72-4CB9F5B10E93}" type="presParOf" srcId="{0A68D131-6972-497C-8E82-1D9EFCBBADD4}" destId="{30E0EE31-B02A-4B37-881F-1C13BA647047}" srcOrd="2" destOrd="0" presId="urn:microsoft.com/office/officeart/2018/5/layout/IconCircleLabelList"/>
    <dgm:cxn modelId="{86DE3769-8C41-4B14-A8CF-889D3D5EC282}" type="presParOf" srcId="{0A68D131-6972-497C-8E82-1D9EFCBBADD4}" destId="{6A63F6E1-539E-454A-9A1C-B0CCDDAF566C}" srcOrd="3" destOrd="0" presId="urn:microsoft.com/office/officeart/2018/5/layout/IconCircleLabelList"/>
    <dgm:cxn modelId="{B86C067B-C750-45F5-9FE3-9127171908CE}" type="presParOf" srcId="{AA7C306C-6087-4F40-AAD5-17874DCCA47E}" destId="{46183850-D0EB-4C6D-81A5-B978B25384A9}" srcOrd="3" destOrd="0" presId="urn:microsoft.com/office/officeart/2018/5/layout/IconCircleLabelList"/>
    <dgm:cxn modelId="{8197474F-7C46-496B-B253-69F138ABD6CC}" type="presParOf" srcId="{AA7C306C-6087-4F40-AAD5-17874DCCA47E}" destId="{385B6572-560C-4DBD-82CB-43AF60152CFF}" srcOrd="4" destOrd="0" presId="urn:microsoft.com/office/officeart/2018/5/layout/IconCircleLabelList"/>
    <dgm:cxn modelId="{C3776CC0-EEF6-42EC-B221-1DF3F21C1EE8}" type="presParOf" srcId="{385B6572-560C-4DBD-82CB-43AF60152CFF}" destId="{1774A5C6-5B0E-44EE-8BEC-6B65330F5F9E}" srcOrd="0" destOrd="0" presId="urn:microsoft.com/office/officeart/2018/5/layout/IconCircleLabelList"/>
    <dgm:cxn modelId="{C1FCCD84-1F2D-4C47-BDF0-A8B9A4815091}" type="presParOf" srcId="{385B6572-560C-4DBD-82CB-43AF60152CFF}" destId="{12A5AD0D-7498-4AA4-BC4E-18DC90A837D9}" srcOrd="1" destOrd="0" presId="urn:microsoft.com/office/officeart/2018/5/layout/IconCircleLabelList"/>
    <dgm:cxn modelId="{F8CA00E4-2AC9-4F88-A59D-BD77E6537788}" type="presParOf" srcId="{385B6572-560C-4DBD-82CB-43AF60152CFF}" destId="{A6D4FD77-4E3A-4A1A-91CB-29AA42DBD2D2}" srcOrd="2" destOrd="0" presId="urn:microsoft.com/office/officeart/2018/5/layout/IconCircleLabelList"/>
    <dgm:cxn modelId="{20B65355-77A0-41CF-9A75-329F59CC08A5}" type="presParOf" srcId="{385B6572-560C-4DBD-82CB-43AF60152CFF}" destId="{C08E1C58-FF29-4626-96E3-465BFBF0522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710ADD-FFF8-47A9-A5A1-37EFD6C102B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02055B5-89E6-4DE1-895E-4DBE8F3FAF10}">
      <dgm:prSet/>
      <dgm:spPr/>
      <dgm:t>
        <a:bodyPr/>
        <a:lstStyle/>
        <a:p>
          <a:r>
            <a:rPr lang="en-US"/>
            <a:t>Máte vlastní Git hosting</a:t>
          </a:r>
        </a:p>
      </dgm:t>
    </dgm:pt>
    <dgm:pt modelId="{13D7D3AD-594D-40BE-BED1-1C8BDFC6CE69}" type="parTrans" cxnId="{9C6458AF-27FC-4C55-AE0C-1AEFA0DC811F}">
      <dgm:prSet/>
      <dgm:spPr/>
      <dgm:t>
        <a:bodyPr/>
        <a:lstStyle/>
        <a:p>
          <a:endParaRPr lang="en-US"/>
        </a:p>
      </dgm:t>
    </dgm:pt>
    <dgm:pt modelId="{E763DFAD-6F7F-4B4F-81CA-1F6494A2BECC}" type="sibTrans" cxnId="{9C6458AF-27FC-4C55-AE0C-1AEFA0DC811F}">
      <dgm:prSet/>
      <dgm:spPr/>
      <dgm:t>
        <a:bodyPr/>
        <a:lstStyle/>
        <a:p>
          <a:endParaRPr lang="en-US"/>
        </a:p>
      </dgm:t>
    </dgm:pt>
    <dgm:pt modelId="{C26226C2-762A-4731-8A93-325BD042B495}">
      <dgm:prSet/>
      <dgm:spPr/>
      <dgm:t>
        <a:bodyPr/>
        <a:lstStyle/>
        <a:p>
          <a:r>
            <a:rPr lang="en-US"/>
            <a:t>Funguje plně lokálně</a:t>
          </a:r>
        </a:p>
      </dgm:t>
    </dgm:pt>
    <dgm:pt modelId="{074BEBE7-EF36-4A71-B5E6-3BC77A18E8C2}" type="parTrans" cxnId="{8E24375A-9D72-418F-8A73-97CAABE962BF}">
      <dgm:prSet/>
      <dgm:spPr/>
      <dgm:t>
        <a:bodyPr/>
        <a:lstStyle/>
        <a:p>
          <a:endParaRPr lang="en-US"/>
        </a:p>
      </dgm:t>
    </dgm:pt>
    <dgm:pt modelId="{AE35E79D-8863-4A78-8FFB-A5C180697F78}" type="sibTrans" cxnId="{8E24375A-9D72-418F-8A73-97CAABE962BF}">
      <dgm:prSet/>
      <dgm:spPr/>
      <dgm:t>
        <a:bodyPr/>
        <a:lstStyle/>
        <a:p>
          <a:endParaRPr lang="en-US"/>
        </a:p>
      </dgm:t>
    </dgm:pt>
    <dgm:pt modelId="{D1CDB234-8833-49CC-B62A-BA7F39B080B4}">
      <dgm:prSet/>
      <dgm:spPr/>
      <dgm:t>
        <a:bodyPr/>
        <a:lstStyle/>
        <a:p>
          <a:r>
            <a:rPr lang="en-US"/>
            <a:t>Bez potřeby GitHubu nebo GitLabu</a:t>
          </a:r>
        </a:p>
      </dgm:t>
    </dgm:pt>
    <dgm:pt modelId="{A390CA79-9226-4DEA-AF5E-892A2A1344DF}" type="parTrans" cxnId="{0D15CAE7-AA72-4653-B563-90AA83426CD8}">
      <dgm:prSet/>
      <dgm:spPr/>
      <dgm:t>
        <a:bodyPr/>
        <a:lstStyle/>
        <a:p>
          <a:endParaRPr lang="en-US"/>
        </a:p>
      </dgm:t>
    </dgm:pt>
    <dgm:pt modelId="{290945DE-1B1C-4017-9394-915122362C01}" type="sibTrans" cxnId="{0D15CAE7-AA72-4653-B563-90AA83426CD8}">
      <dgm:prSet/>
      <dgm:spPr/>
      <dgm:t>
        <a:bodyPr/>
        <a:lstStyle/>
        <a:p>
          <a:endParaRPr lang="en-US"/>
        </a:p>
      </dgm:t>
    </dgm:pt>
    <dgm:pt modelId="{DC4F31BF-FC62-4BD2-9CA4-53C9C7360A2B}" type="pres">
      <dgm:prSet presAssocID="{87710ADD-FFF8-47A9-A5A1-37EFD6C102B0}" presName="linear" presStyleCnt="0">
        <dgm:presLayoutVars>
          <dgm:animLvl val="lvl"/>
          <dgm:resizeHandles val="exact"/>
        </dgm:presLayoutVars>
      </dgm:prSet>
      <dgm:spPr/>
    </dgm:pt>
    <dgm:pt modelId="{28656445-4E25-46E0-ADBE-F719688D0087}" type="pres">
      <dgm:prSet presAssocID="{C02055B5-89E6-4DE1-895E-4DBE8F3FAF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12579F-265D-4938-8D32-34EBBDB63805}" type="pres">
      <dgm:prSet presAssocID="{E763DFAD-6F7F-4B4F-81CA-1F6494A2BECC}" presName="spacer" presStyleCnt="0"/>
      <dgm:spPr/>
    </dgm:pt>
    <dgm:pt modelId="{13C1F499-F88E-4CF8-BC0D-A8E06F6A5A11}" type="pres">
      <dgm:prSet presAssocID="{C26226C2-762A-4731-8A93-325BD042B49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C8148F-3A52-4AAF-8E87-4203DC2D479B}" type="pres">
      <dgm:prSet presAssocID="{AE35E79D-8863-4A78-8FFB-A5C180697F78}" presName="spacer" presStyleCnt="0"/>
      <dgm:spPr/>
    </dgm:pt>
    <dgm:pt modelId="{4CCE2549-0A50-4F1E-B71E-62557485505B}" type="pres">
      <dgm:prSet presAssocID="{D1CDB234-8833-49CC-B62A-BA7F39B080B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5E55F2D-0182-44A0-BF62-3B3BF42E21F9}" type="presOf" srcId="{87710ADD-FFF8-47A9-A5A1-37EFD6C102B0}" destId="{DC4F31BF-FC62-4BD2-9CA4-53C9C7360A2B}" srcOrd="0" destOrd="0" presId="urn:microsoft.com/office/officeart/2005/8/layout/vList2"/>
    <dgm:cxn modelId="{E579AD31-192A-442B-B94A-D61BEC7C3CB1}" type="presOf" srcId="{C02055B5-89E6-4DE1-895E-4DBE8F3FAF10}" destId="{28656445-4E25-46E0-ADBE-F719688D0087}" srcOrd="0" destOrd="0" presId="urn:microsoft.com/office/officeart/2005/8/layout/vList2"/>
    <dgm:cxn modelId="{188E2250-DAFE-414E-9C99-BA1EBEBCA2F8}" type="presOf" srcId="{C26226C2-762A-4731-8A93-325BD042B495}" destId="{13C1F499-F88E-4CF8-BC0D-A8E06F6A5A11}" srcOrd="0" destOrd="0" presId="urn:microsoft.com/office/officeart/2005/8/layout/vList2"/>
    <dgm:cxn modelId="{8E24375A-9D72-418F-8A73-97CAABE962BF}" srcId="{87710ADD-FFF8-47A9-A5A1-37EFD6C102B0}" destId="{C26226C2-762A-4731-8A93-325BD042B495}" srcOrd="1" destOrd="0" parTransId="{074BEBE7-EF36-4A71-B5E6-3BC77A18E8C2}" sibTransId="{AE35E79D-8863-4A78-8FFB-A5C180697F78}"/>
    <dgm:cxn modelId="{9C6458AF-27FC-4C55-AE0C-1AEFA0DC811F}" srcId="{87710ADD-FFF8-47A9-A5A1-37EFD6C102B0}" destId="{C02055B5-89E6-4DE1-895E-4DBE8F3FAF10}" srcOrd="0" destOrd="0" parTransId="{13D7D3AD-594D-40BE-BED1-1C8BDFC6CE69}" sibTransId="{E763DFAD-6F7F-4B4F-81CA-1F6494A2BECC}"/>
    <dgm:cxn modelId="{0D15CAE7-AA72-4653-B563-90AA83426CD8}" srcId="{87710ADD-FFF8-47A9-A5A1-37EFD6C102B0}" destId="{D1CDB234-8833-49CC-B62A-BA7F39B080B4}" srcOrd="2" destOrd="0" parTransId="{A390CA79-9226-4DEA-AF5E-892A2A1344DF}" sibTransId="{290945DE-1B1C-4017-9394-915122362C01}"/>
    <dgm:cxn modelId="{F3D980EC-C5FF-4449-9B95-38EEFF27F292}" type="presOf" srcId="{D1CDB234-8833-49CC-B62A-BA7F39B080B4}" destId="{4CCE2549-0A50-4F1E-B71E-62557485505B}" srcOrd="0" destOrd="0" presId="urn:microsoft.com/office/officeart/2005/8/layout/vList2"/>
    <dgm:cxn modelId="{55F5A3DE-8F10-4CA5-ADB6-11138F4119C4}" type="presParOf" srcId="{DC4F31BF-FC62-4BD2-9CA4-53C9C7360A2B}" destId="{28656445-4E25-46E0-ADBE-F719688D0087}" srcOrd="0" destOrd="0" presId="urn:microsoft.com/office/officeart/2005/8/layout/vList2"/>
    <dgm:cxn modelId="{FE8A864F-5CC8-4A76-AECA-56D2461DDA00}" type="presParOf" srcId="{DC4F31BF-FC62-4BD2-9CA4-53C9C7360A2B}" destId="{ED12579F-265D-4938-8D32-34EBBDB63805}" srcOrd="1" destOrd="0" presId="urn:microsoft.com/office/officeart/2005/8/layout/vList2"/>
    <dgm:cxn modelId="{0364D9BD-8B83-447C-AEB0-FE42AC665BC2}" type="presParOf" srcId="{DC4F31BF-FC62-4BD2-9CA4-53C9C7360A2B}" destId="{13C1F499-F88E-4CF8-BC0D-A8E06F6A5A11}" srcOrd="2" destOrd="0" presId="urn:microsoft.com/office/officeart/2005/8/layout/vList2"/>
    <dgm:cxn modelId="{8BAFD416-EFED-4D37-ADC8-63D578E4E2E2}" type="presParOf" srcId="{DC4F31BF-FC62-4BD2-9CA4-53C9C7360A2B}" destId="{3AC8148F-3A52-4AAF-8E87-4203DC2D479B}" srcOrd="3" destOrd="0" presId="urn:microsoft.com/office/officeart/2005/8/layout/vList2"/>
    <dgm:cxn modelId="{03D7C469-13EC-46B8-9666-0B2BCC8BCD68}" type="presParOf" srcId="{DC4F31BF-FC62-4BD2-9CA4-53C9C7360A2B}" destId="{4CCE2549-0A50-4F1E-B71E-62557485505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9897E-AEE8-4E6C-979F-A4BA87CEEECD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3A280-C426-4918-B1ED-A407C82D85B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A3FB-9B65-4D36-9940-F15D17860C16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Zprovoznit Gitea na GNU/Linuxu</a:t>
          </a:r>
        </a:p>
      </dsp:txBody>
      <dsp:txXfrm>
        <a:off x="46529" y="2703902"/>
        <a:ext cx="2418750" cy="720000"/>
      </dsp:txXfrm>
    </dsp:sp>
    <dsp:sp modelId="{F3C11357-52CA-49ED-BA6E-6CB03E605A10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44E1C2-D0CA-43E1-A18F-B8C16961243D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3F6E1-539E-454A-9A1C-B0CCDDAF566C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Umožnit správu Git repozitářů přes web</a:t>
          </a:r>
        </a:p>
      </dsp:txBody>
      <dsp:txXfrm>
        <a:off x="2888560" y="2703902"/>
        <a:ext cx="2418750" cy="720000"/>
      </dsp:txXfrm>
    </dsp:sp>
    <dsp:sp modelId="{1774A5C6-5B0E-44EE-8BEC-6B65330F5F9E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A5AD0D-7498-4AA4-BC4E-18DC90A837D9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E1C58-FF29-4626-96E3-465BFBF0522A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Vytvořit návod pro ostatní studenty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56445-4E25-46E0-ADBE-F719688D0087}">
      <dsp:nvSpPr>
        <dsp:cNvPr id="0" name=""/>
        <dsp:cNvSpPr/>
      </dsp:nvSpPr>
      <dsp:spPr>
        <a:xfrm>
          <a:off x="0" y="425530"/>
          <a:ext cx="8195871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Máte vlastní Git hosting</a:t>
          </a:r>
        </a:p>
      </dsp:txBody>
      <dsp:txXfrm>
        <a:off x="50347" y="475877"/>
        <a:ext cx="8095177" cy="930660"/>
      </dsp:txXfrm>
    </dsp:sp>
    <dsp:sp modelId="{13C1F499-F88E-4CF8-BC0D-A8E06F6A5A11}">
      <dsp:nvSpPr>
        <dsp:cNvPr id="0" name=""/>
        <dsp:cNvSpPr/>
      </dsp:nvSpPr>
      <dsp:spPr>
        <a:xfrm>
          <a:off x="0" y="1580725"/>
          <a:ext cx="8195871" cy="103135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Funguje plně lokálně</a:t>
          </a:r>
        </a:p>
      </dsp:txBody>
      <dsp:txXfrm>
        <a:off x="50347" y="1631072"/>
        <a:ext cx="8095177" cy="930660"/>
      </dsp:txXfrm>
    </dsp:sp>
    <dsp:sp modelId="{4CCE2549-0A50-4F1E-B71E-62557485505B}">
      <dsp:nvSpPr>
        <dsp:cNvPr id="0" name=""/>
        <dsp:cNvSpPr/>
      </dsp:nvSpPr>
      <dsp:spPr>
        <a:xfrm>
          <a:off x="0" y="2735919"/>
          <a:ext cx="8195871" cy="103135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Bez potřeby GitHubu nebo GitLabu</a:t>
          </a:r>
        </a:p>
      </dsp:txBody>
      <dsp:txXfrm>
        <a:off x="50347" y="2786266"/>
        <a:ext cx="8095177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cs-CZ" sz="4200">
                <a:solidFill>
                  <a:srgbClr val="FFFFFF"/>
                </a:solidFill>
              </a:rPr>
              <a:t>Gitea - Vlastní Git hosting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Návod na zprovoznění v GNU/Linuxu</a:t>
            </a:r>
            <a:endParaRPr lang="cs-CZ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3645CE-10CD-44CA-03BB-6653CE7CD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43D4BB-C984-70E4-766A-F3F4B1C15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002F84-BBCB-C825-1DD3-69D3BA51E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1C2123-C184-B92B-2105-6BDBA36E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8ABFBE-97C1-6D08-4310-750B3CFDE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3DB8F-F608-6D6E-536C-5A8366446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4881E-FE09-E044-2C28-B94C3CEA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 dirty="0">
                <a:solidFill>
                  <a:srgbClr val="FFFFFF"/>
                </a:solidFill>
              </a:rPr>
              <a:t>6. Obsah souboru </a:t>
            </a:r>
            <a:r>
              <a:rPr lang="cs-CZ" sz="3500" dirty="0" err="1">
                <a:solidFill>
                  <a:srgbClr val="FFFFFF"/>
                </a:solidFill>
              </a:rPr>
              <a:t>gitea.service</a:t>
            </a:r>
            <a:endParaRPr lang="cs-CZ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9523-DD1A-CB0B-7761-0813AD06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07" y="1885279"/>
            <a:ext cx="7623182" cy="4678183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[Unit]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Description</a:t>
            </a:r>
            <a:r>
              <a:rPr lang="cs-CZ" sz="1600" dirty="0"/>
              <a:t>=</a:t>
            </a:r>
            <a:r>
              <a:rPr lang="cs-CZ" sz="1600" dirty="0" err="1"/>
              <a:t>Gitea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After</a:t>
            </a:r>
            <a:r>
              <a:rPr lang="cs-CZ" sz="1600" dirty="0"/>
              <a:t>=</a:t>
            </a:r>
            <a:r>
              <a:rPr lang="cs-CZ" sz="1600" dirty="0" err="1"/>
              <a:t>network.target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[</a:t>
            </a:r>
            <a:r>
              <a:rPr lang="cs-CZ" sz="1600" dirty="0" err="1"/>
              <a:t>Service</a:t>
            </a:r>
            <a:r>
              <a:rPr lang="cs-CZ" sz="1600" dirty="0"/>
              <a:t>]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RestartSec</a:t>
            </a:r>
            <a:r>
              <a:rPr lang="cs-CZ" sz="1600" dirty="0"/>
              <a:t>=2s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Type=</a:t>
            </a:r>
            <a:r>
              <a:rPr lang="cs-CZ" sz="1600" dirty="0" err="1"/>
              <a:t>simple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User=</a:t>
            </a:r>
            <a:r>
              <a:rPr lang="cs-CZ" sz="1600" dirty="0" err="1"/>
              <a:t>git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Group=</a:t>
            </a:r>
            <a:r>
              <a:rPr lang="cs-CZ" sz="1600" dirty="0" err="1"/>
              <a:t>git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WorkingDirectory</a:t>
            </a:r>
            <a:r>
              <a:rPr lang="cs-CZ" sz="1600" dirty="0"/>
              <a:t>=/var/lib/</a:t>
            </a:r>
            <a:r>
              <a:rPr lang="cs-CZ" sz="1600" dirty="0" err="1"/>
              <a:t>gitea</a:t>
            </a:r>
            <a:r>
              <a:rPr lang="cs-CZ" sz="1600" dirty="0"/>
              <a:t>/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ExecStart</a:t>
            </a:r>
            <a:r>
              <a:rPr lang="cs-CZ" sz="1600" dirty="0"/>
              <a:t>=/</a:t>
            </a:r>
            <a:r>
              <a:rPr lang="cs-CZ" sz="1600" dirty="0" err="1"/>
              <a:t>usr</a:t>
            </a:r>
            <a:r>
              <a:rPr lang="cs-CZ" sz="1600" dirty="0"/>
              <a:t>/</a:t>
            </a:r>
            <a:r>
              <a:rPr lang="cs-CZ" sz="1600" dirty="0" err="1"/>
              <a:t>local</a:t>
            </a:r>
            <a:r>
              <a:rPr lang="cs-CZ" sz="1600" dirty="0"/>
              <a:t>/bin/</a:t>
            </a:r>
            <a:r>
              <a:rPr lang="cs-CZ" sz="1600" dirty="0" err="1"/>
              <a:t>gitea</a:t>
            </a:r>
            <a:r>
              <a:rPr lang="cs-CZ" sz="1600" dirty="0"/>
              <a:t> web --</a:t>
            </a:r>
            <a:r>
              <a:rPr lang="cs-CZ" sz="1600" dirty="0" err="1"/>
              <a:t>config</a:t>
            </a:r>
            <a:r>
              <a:rPr lang="cs-CZ" sz="1600" dirty="0"/>
              <a:t> /</a:t>
            </a:r>
            <a:r>
              <a:rPr lang="cs-CZ" sz="1600" dirty="0" err="1"/>
              <a:t>etc</a:t>
            </a:r>
            <a:r>
              <a:rPr lang="cs-CZ" sz="1600" dirty="0"/>
              <a:t>/</a:t>
            </a:r>
            <a:r>
              <a:rPr lang="cs-CZ" sz="1600" dirty="0" err="1"/>
              <a:t>gitea</a:t>
            </a:r>
            <a:r>
              <a:rPr lang="cs-CZ" sz="1600" dirty="0"/>
              <a:t>/app.ini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Restart=</a:t>
            </a:r>
            <a:r>
              <a:rPr lang="cs-CZ" sz="1600" dirty="0" err="1"/>
              <a:t>always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Environment=USER=</a:t>
            </a:r>
            <a:r>
              <a:rPr lang="cs-CZ" sz="1600" dirty="0" err="1"/>
              <a:t>git</a:t>
            </a:r>
            <a:r>
              <a:rPr lang="cs-CZ" sz="1600" dirty="0"/>
              <a:t> HOME=/</a:t>
            </a:r>
            <a:r>
              <a:rPr lang="cs-CZ" sz="1600" dirty="0" err="1"/>
              <a:t>home</a:t>
            </a:r>
            <a:r>
              <a:rPr lang="cs-CZ" sz="1600" dirty="0"/>
              <a:t>/</a:t>
            </a:r>
            <a:r>
              <a:rPr lang="cs-CZ" sz="1600" dirty="0" err="1"/>
              <a:t>git</a:t>
            </a:r>
            <a:r>
              <a:rPr lang="cs-CZ" sz="1600" dirty="0"/>
              <a:t> GITEA_WORK_DIR=/var/lib/</a:t>
            </a:r>
            <a:r>
              <a:rPr lang="cs-CZ" sz="1600" dirty="0" err="1"/>
              <a:t>gitea</a:t>
            </a: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endParaRPr lang="cs-CZ" sz="1600" dirty="0"/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/>
              <a:t>[</a:t>
            </a:r>
            <a:r>
              <a:rPr lang="cs-CZ" sz="1600" dirty="0" err="1"/>
              <a:t>Install</a:t>
            </a:r>
            <a:r>
              <a:rPr lang="cs-CZ" sz="1600" dirty="0"/>
              <a:t>]</a:t>
            </a:r>
          </a:p>
          <a:p>
            <a:pPr marL="0" indent="0">
              <a:buNone/>
              <a:defRPr sz="1400">
                <a:latin typeface="Courier New"/>
              </a:defRPr>
            </a:pPr>
            <a:r>
              <a:rPr lang="cs-CZ" sz="1600" dirty="0" err="1"/>
              <a:t>WantedBy</a:t>
            </a:r>
            <a:r>
              <a:rPr lang="cs-CZ" sz="1600" dirty="0"/>
              <a:t>=</a:t>
            </a:r>
            <a:r>
              <a:rPr lang="cs-CZ" sz="1600" dirty="0" err="1"/>
              <a:t>multi-user.target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592721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 dirty="0">
                <a:solidFill>
                  <a:srgbClr val="FFFFFF"/>
                </a:solidFill>
              </a:rPr>
              <a:t>7. První spuštění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82" y="3126972"/>
            <a:ext cx="3807818" cy="2492773"/>
          </a:xfrm>
        </p:spPr>
        <p:txBody>
          <a:bodyPr anchor="ctr">
            <a:normAutofit/>
          </a:bodyPr>
          <a:lstStyle/>
          <a:p>
            <a:r>
              <a:rPr lang="cs-CZ" sz="1700" dirty="0"/>
              <a:t>Otevři web: http://localhost:3000</a:t>
            </a:r>
          </a:p>
          <a:p>
            <a:r>
              <a:rPr lang="cs-CZ" sz="1700" dirty="0"/>
              <a:t>Dokonči instalaci přes web GUI</a:t>
            </a:r>
          </a:p>
          <a:p>
            <a:r>
              <a:rPr lang="cs-CZ" sz="1700" dirty="0"/>
              <a:t>Použij </a:t>
            </a:r>
            <a:r>
              <a:rPr lang="cs-CZ" sz="1700" dirty="0" err="1"/>
              <a:t>SQLite</a:t>
            </a:r>
            <a:r>
              <a:rPr lang="cs-CZ" sz="1700" dirty="0"/>
              <a:t> nebo vlastní DB</a:t>
            </a:r>
          </a:p>
          <a:p>
            <a:r>
              <a:rPr lang="cs-CZ" sz="1700" dirty="0"/>
              <a:t>Vytvoř admin účet</a:t>
            </a:r>
          </a:p>
          <a:p>
            <a:r>
              <a:rPr lang="cs-CZ" sz="1700" dirty="0"/>
              <a:t>Konfigurace se ukládá do /</a:t>
            </a:r>
            <a:r>
              <a:rPr lang="cs-CZ" sz="1700" dirty="0" err="1"/>
              <a:t>etc</a:t>
            </a:r>
            <a:r>
              <a:rPr lang="cs-CZ" sz="1700" dirty="0"/>
              <a:t>/</a:t>
            </a:r>
            <a:r>
              <a:rPr lang="cs-CZ" sz="1700" dirty="0" err="1"/>
              <a:t>gitea</a:t>
            </a:r>
            <a:r>
              <a:rPr lang="cs-CZ" sz="1700" dirty="0"/>
              <a:t>/app.ini a je možné ji dodatečně upravovat ručně</a:t>
            </a:r>
          </a:p>
          <a:p>
            <a:r>
              <a:rPr lang="cs-CZ" sz="1700" dirty="0"/>
              <a:t>Pokud chceš použít </a:t>
            </a:r>
            <a:r>
              <a:rPr lang="cs-CZ" sz="1700" dirty="0" err="1"/>
              <a:t>MariaDB</a:t>
            </a:r>
            <a:r>
              <a:rPr lang="cs-CZ" sz="1700" dirty="0"/>
              <a:t> nebo </a:t>
            </a:r>
            <a:r>
              <a:rPr lang="cs-CZ" sz="1700" dirty="0" err="1"/>
              <a:t>PostgreSQL</a:t>
            </a:r>
            <a:r>
              <a:rPr lang="cs-CZ" sz="1700" dirty="0"/>
              <a:t>, musíš mít databázi připravenou ještě před spuštěním instalace.</a:t>
            </a:r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5F69017-6D93-4F31-BE72-64585D2B2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077" y="2341358"/>
            <a:ext cx="520192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Použití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cs-CZ" sz="1700" dirty="0"/>
              <a:t>Přihlas se do </a:t>
            </a:r>
            <a:r>
              <a:rPr lang="cs-CZ" sz="1700" dirty="0" err="1"/>
              <a:t>Gitea</a:t>
            </a:r>
            <a:endParaRPr lang="cs-CZ" sz="1700" dirty="0"/>
          </a:p>
          <a:p>
            <a:r>
              <a:rPr lang="cs-CZ" sz="1700" dirty="0"/>
              <a:t>Vytvoř si </a:t>
            </a:r>
            <a:r>
              <a:rPr lang="cs-CZ" sz="1700" dirty="0" err="1"/>
              <a:t>repozitář</a:t>
            </a:r>
            <a:endParaRPr lang="cs-CZ" sz="1700" dirty="0"/>
          </a:p>
          <a:p>
            <a:r>
              <a:rPr lang="cs-CZ" sz="1700" dirty="0"/>
              <a:t>Použij klasické Git příkazy:</a:t>
            </a:r>
          </a:p>
          <a:p>
            <a:r>
              <a:rPr lang="cs-CZ" sz="1700" dirty="0" err="1"/>
              <a:t>git</a:t>
            </a:r>
            <a:r>
              <a:rPr lang="cs-CZ" sz="1700" dirty="0"/>
              <a:t> </a:t>
            </a:r>
            <a:r>
              <a:rPr lang="cs-CZ" sz="1700" dirty="0" err="1"/>
              <a:t>clone</a:t>
            </a:r>
            <a:r>
              <a:rPr lang="cs-CZ" sz="1700" dirty="0"/>
              <a:t> http://localhost:3000/user/repo.git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Hotovo!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0112EB-8005-DADE-6986-3CBCFFD11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89001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Co je Gitea?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cs-CZ" sz="2400" dirty="0"/>
              <a:t>Lehký, open-source Git server</a:t>
            </a:r>
          </a:p>
          <a:p>
            <a:r>
              <a:rPr lang="cs-CZ" sz="2400" dirty="0"/>
              <a:t>Alternativa k GitHub/</a:t>
            </a:r>
            <a:r>
              <a:rPr lang="cs-CZ" sz="2400" dirty="0" err="1"/>
              <a:t>GitLab</a:t>
            </a:r>
            <a:endParaRPr lang="cs-CZ" sz="2400" dirty="0"/>
          </a:p>
          <a:p>
            <a:r>
              <a:rPr lang="cs-CZ" sz="2400" dirty="0"/>
              <a:t>Běží lokálně nebo na vlastním serveru</a:t>
            </a:r>
          </a:p>
          <a:p>
            <a:r>
              <a:rPr lang="cs-CZ" sz="2400" dirty="0"/>
              <a:t>Má webové rozhraní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Cíl projektu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4B311F-ED15-4C95-9066-75F8F5F92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9024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5A3D24-47F6-7D78-E118-E7F034F8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Návod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pro 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zprovoznění</a:t>
            </a:r>
            <a:endParaRPr lang="en-US" sz="4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A471BA20-6674-E37C-448F-F9D343A6F21C}"/>
              </a:ext>
            </a:extLst>
          </p:cNvPr>
          <p:cNvSpPr/>
          <p:nvPr/>
        </p:nvSpPr>
        <p:spPr>
          <a:xfrm>
            <a:off x="6566906" y="2578093"/>
            <a:ext cx="1475437" cy="147543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cs-CZ" dirty="0"/>
          </a:p>
        </p:txBody>
      </p:sp>
      <p:sp>
        <p:nvSpPr>
          <p:cNvPr id="5" name="Obdélník 4" descr="Tužka">
            <a:extLst>
              <a:ext uri="{FF2B5EF4-FFF2-40B4-BE49-F238E27FC236}">
                <a16:creationId xmlns:a16="http://schemas.microsoft.com/office/drawing/2014/main" id="{999D2F15-F782-261F-33D5-F112F80B695B}"/>
              </a:ext>
            </a:extLst>
          </p:cNvPr>
          <p:cNvSpPr/>
          <p:nvPr/>
        </p:nvSpPr>
        <p:spPr>
          <a:xfrm>
            <a:off x="6881343" y="2892531"/>
            <a:ext cx="846562" cy="8465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595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1. Instalace závislostí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cs-CZ" sz="1700" dirty="0"/>
              <a:t>	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apt</a:t>
            </a:r>
            <a:r>
              <a:rPr lang="cs-CZ" sz="1700" i="1" dirty="0"/>
              <a:t> update &amp;&amp; </a:t>
            </a: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apt</a:t>
            </a:r>
            <a:r>
              <a:rPr lang="cs-CZ" sz="1700" i="1" dirty="0"/>
              <a:t> upgrade -y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apt</a:t>
            </a:r>
            <a:r>
              <a:rPr lang="cs-CZ" sz="1700" i="1" dirty="0"/>
              <a:t> </a:t>
            </a:r>
            <a:r>
              <a:rPr lang="cs-CZ" sz="1700" i="1" dirty="0" err="1"/>
              <a:t>install</a:t>
            </a:r>
            <a:r>
              <a:rPr lang="cs-CZ" sz="1700" i="1" dirty="0"/>
              <a:t> </a:t>
            </a:r>
            <a:r>
              <a:rPr lang="cs-CZ" sz="1700" i="1" dirty="0" err="1"/>
              <a:t>git</a:t>
            </a:r>
            <a:r>
              <a:rPr lang="cs-CZ" sz="1700" i="1" dirty="0"/>
              <a:t> </a:t>
            </a:r>
            <a:r>
              <a:rPr lang="cs-CZ" sz="1700" i="1" dirty="0" err="1"/>
              <a:t>wget</a:t>
            </a:r>
            <a:r>
              <a:rPr lang="cs-CZ" sz="1700" i="1" dirty="0"/>
              <a:t> -y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2. Vytvoření uživatele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adduser</a:t>
            </a:r>
            <a:r>
              <a:rPr lang="cs-CZ" sz="1700" i="1" dirty="0"/>
              <a:t> --</a:t>
            </a:r>
            <a:r>
              <a:rPr lang="cs-CZ" sz="1700" i="1" dirty="0" err="1"/>
              <a:t>system</a:t>
            </a:r>
            <a:r>
              <a:rPr lang="cs-CZ" sz="1700" i="1" dirty="0"/>
              <a:t> --</a:t>
            </a:r>
            <a:r>
              <a:rPr lang="cs-CZ" sz="1700" i="1" dirty="0" err="1"/>
              <a:t>shell</a:t>
            </a:r>
            <a:r>
              <a:rPr lang="cs-CZ" sz="1700" i="1" dirty="0"/>
              <a:t> /bin/</a:t>
            </a:r>
            <a:r>
              <a:rPr lang="cs-CZ" sz="1700" i="1" dirty="0" err="1"/>
              <a:t>bash</a:t>
            </a:r>
            <a:r>
              <a:rPr lang="cs-CZ" sz="1700" i="1" dirty="0"/>
              <a:t> --</a:t>
            </a:r>
            <a:r>
              <a:rPr lang="cs-CZ" sz="1700" i="1" dirty="0" err="1"/>
              <a:t>group</a:t>
            </a:r>
            <a:r>
              <a:rPr lang="cs-CZ" sz="1700" i="1" dirty="0"/>
              <a:t> 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/>
              <a:t>--</a:t>
            </a:r>
            <a:r>
              <a:rPr lang="cs-CZ" sz="1700" i="1" dirty="0" err="1"/>
              <a:t>disabled-password</a:t>
            </a:r>
            <a:r>
              <a:rPr lang="cs-CZ" sz="1700" i="1" dirty="0"/>
              <a:t> --</a:t>
            </a:r>
            <a:r>
              <a:rPr lang="cs-CZ" sz="1700" i="1" dirty="0" err="1"/>
              <a:t>home</a:t>
            </a:r>
            <a:r>
              <a:rPr lang="cs-CZ" sz="1700" i="1" dirty="0"/>
              <a:t> /</a:t>
            </a:r>
            <a:r>
              <a:rPr lang="cs-CZ" sz="1700" i="1" dirty="0" err="1"/>
              <a:t>home</a:t>
            </a:r>
            <a:r>
              <a:rPr lang="cs-CZ" sz="1700" i="1" dirty="0"/>
              <a:t>/</a:t>
            </a:r>
            <a:r>
              <a:rPr lang="cs-CZ" sz="1700" i="1" dirty="0" err="1"/>
              <a:t>git</a:t>
            </a:r>
            <a:r>
              <a:rPr lang="cs-CZ" sz="1700" i="1" dirty="0"/>
              <a:t> </a:t>
            </a:r>
            <a:r>
              <a:rPr lang="cs-CZ" sz="1700" i="1" dirty="0" err="1"/>
              <a:t>git</a:t>
            </a:r>
            <a:endParaRPr lang="cs-CZ" sz="17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it-IT" sz="3500">
                <a:solidFill>
                  <a:srgbClr val="FFFFFF"/>
                </a:solidFill>
              </a:rPr>
              <a:t>3. Stažení a přesun Gitea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wget</a:t>
            </a:r>
            <a:r>
              <a:rPr lang="cs-CZ" sz="1700" i="1" dirty="0"/>
              <a:t> -O </a:t>
            </a:r>
            <a:r>
              <a:rPr lang="cs-CZ" sz="1700" i="1" dirty="0" err="1"/>
              <a:t>gitea</a:t>
            </a:r>
            <a:r>
              <a:rPr lang="cs-CZ" sz="1700" i="1" dirty="0"/>
              <a:t> https://dl.gitea.com/gitea/1.24.0/gitea-1.24.0-linux-amd64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chmod</a:t>
            </a:r>
            <a:r>
              <a:rPr lang="cs-CZ" sz="1700" i="1" dirty="0"/>
              <a:t> +x </a:t>
            </a:r>
            <a:r>
              <a:rPr lang="cs-CZ" sz="1700" i="1" dirty="0" err="1"/>
              <a:t>gitea</a:t>
            </a:r>
            <a:endParaRPr lang="cs-CZ" sz="1700" i="1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mv</a:t>
            </a:r>
            <a:r>
              <a:rPr lang="cs-CZ" sz="1700" i="1" dirty="0"/>
              <a:t> </a:t>
            </a:r>
            <a:r>
              <a:rPr lang="cs-CZ" sz="1700" i="1" dirty="0" err="1"/>
              <a:t>gitea</a:t>
            </a:r>
            <a:r>
              <a:rPr lang="cs-CZ" sz="1700" i="1" dirty="0"/>
              <a:t> /</a:t>
            </a:r>
            <a:r>
              <a:rPr lang="cs-CZ" sz="1700" i="1" dirty="0" err="1"/>
              <a:t>usr</a:t>
            </a:r>
            <a:r>
              <a:rPr lang="cs-CZ" sz="1700" i="1" dirty="0"/>
              <a:t>/</a:t>
            </a:r>
            <a:r>
              <a:rPr lang="cs-CZ" sz="1700" i="1" dirty="0" err="1"/>
              <a:t>local</a:t>
            </a:r>
            <a:r>
              <a:rPr lang="cs-CZ" sz="1700" i="1" dirty="0"/>
              <a:t>/bin/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4. Složky a oprávnění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mkdir</a:t>
            </a:r>
            <a:r>
              <a:rPr lang="cs-CZ" sz="1700" i="1" dirty="0"/>
              <a:t> -p /var/lib/</a:t>
            </a:r>
            <a:r>
              <a:rPr lang="cs-CZ" sz="1700" i="1" dirty="0" err="1"/>
              <a:t>gitea</a:t>
            </a:r>
            <a:r>
              <a:rPr lang="cs-CZ" sz="1700" i="1" dirty="0"/>
              <a:t>/{</a:t>
            </a:r>
            <a:r>
              <a:rPr lang="cs-CZ" sz="1700" i="1" dirty="0" err="1"/>
              <a:t>custom,data,log</a:t>
            </a:r>
            <a:r>
              <a:rPr lang="cs-CZ" sz="1700" i="1" dirty="0"/>
              <a:t>}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chown</a:t>
            </a:r>
            <a:r>
              <a:rPr lang="cs-CZ" sz="1700" i="1" dirty="0"/>
              <a:t> -R </a:t>
            </a:r>
            <a:r>
              <a:rPr lang="cs-CZ" sz="1700" i="1" dirty="0" err="1"/>
              <a:t>git:git</a:t>
            </a:r>
            <a:r>
              <a:rPr lang="cs-CZ" sz="1700" i="1" dirty="0"/>
              <a:t> /var/lib/</a:t>
            </a:r>
            <a:r>
              <a:rPr lang="cs-CZ" sz="1700" i="1" dirty="0" err="1"/>
              <a:t>gitea</a:t>
            </a:r>
            <a:r>
              <a:rPr lang="cs-CZ" sz="1700" i="1" dirty="0"/>
              <a:t>/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mkdir</a:t>
            </a:r>
            <a:r>
              <a:rPr lang="cs-CZ" sz="1700" i="1" dirty="0"/>
              <a:t> /</a:t>
            </a:r>
            <a:r>
              <a:rPr lang="cs-CZ" sz="1700" i="1" dirty="0" err="1"/>
              <a:t>etc</a:t>
            </a:r>
            <a:r>
              <a:rPr lang="cs-CZ" sz="1700" i="1" dirty="0"/>
              <a:t>/</a:t>
            </a:r>
            <a:r>
              <a:rPr lang="cs-CZ" sz="1700" i="1" dirty="0" err="1"/>
              <a:t>gitea</a:t>
            </a:r>
            <a:endParaRPr lang="cs-CZ" sz="1700" i="1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chown</a:t>
            </a:r>
            <a:r>
              <a:rPr lang="cs-CZ" sz="1700" i="1" dirty="0"/>
              <a:t> </a:t>
            </a:r>
            <a:r>
              <a:rPr lang="cs-CZ" sz="1700" i="1" dirty="0" err="1"/>
              <a:t>root:git</a:t>
            </a:r>
            <a:r>
              <a:rPr lang="cs-CZ" sz="1700" i="1" dirty="0"/>
              <a:t> /</a:t>
            </a:r>
            <a:r>
              <a:rPr lang="cs-CZ" sz="1700" i="1" dirty="0" err="1"/>
              <a:t>etc</a:t>
            </a:r>
            <a:r>
              <a:rPr lang="cs-CZ" sz="1700" i="1" dirty="0"/>
              <a:t>/</a:t>
            </a:r>
            <a:r>
              <a:rPr lang="cs-CZ" sz="1700" i="1" dirty="0" err="1"/>
              <a:t>gitea</a:t>
            </a:r>
            <a:endParaRPr lang="cs-CZ" sz="1700" i="1" dirty="0"/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chmod</a:t>
            </a:r>
            <a:r>
              <a:rPr lang="cs-CZ" sz="1700" i="1" dirty="0"/>
              <a:t> -R 750 /var/lib/</a:t>
            </a:r>
            <a:r>
              <a:rPr lang="cs-CZ" sz="1700" i="1" dirty="0" err="1"/>
              <a:t>gitea</a:t>
            </a:r>
            <a:r>
              <a:rPr lang="cs-CZ" sz="1700" i="1" dirty="0"/>
              <a:t>/</a:t>
            </a:r>
          </a:p>
          <a:p>
            <a:pPr>
              <a:defRPr sz="1400">
                <a:latin typeface="Courier New"/>
              </a:defRPr>
            </a:pPr>
            <a:r>
              <a:rPr lang="cs-CZ" sz="1700" i="1" dirty="0" err="1"/>
              <a:t>sudo</a:t>
            </a:r>
            <a:r>
              <a:rPr lang="cs-CZ" sz="1700" i="1" dirty="0"/>
              <a:t> </a:t>
            </a:r>
            <a:r>
              <a:rPr lang="cs-CZ" sz="1700" i="1" dirty="0" err="1"/>
              <a:t>chmod</a:t>
            </a:r>
            <a:r>
              <a:rPr lang="cs-CZ" sz="1700" i="1" dirty="0"/>
              <a:t> 770 /</a:t>
            </a:r>
            <a:r>
              <a:rPr lang="cs-CZ" sz="1700" i="1" dirty="0" err="1"/>
              <a:t>etc</a:t>
            </a:r>
            <a:r>
              <a:rPr lang="cs-CZ" sz="1700" i="1" dirty="0"/>
              <a:t>/</a:t>
            </a:r>
            <a:r>
              <a:rPr lang="cs-CZ" sz="1700" i="1" dirty="0" err="1"/>
              <a:t>gitea</a:t>
            </a:r>
            <a:endParaRPr lang="cs-CZ" sz="1700" i="1" dirty="0"/>
          </a:p>
          <a:p>
            <a:pPr>
              <a:defRPr sz="1400">
                <a:latin typeface="Courier New"/>
              </a:defRPr>
            </a:pPr>
            <a:endParaRPr lang="cs-CZ" sz="17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cs-CZ" sz="3500">
                <a:solidFill>
                  <a:srgbClr val="FFFFFF"/>
                </a:solidFill>
              </a:rPr>
              <a:t>5. Systemd služba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440" y="1680230"/>
            <a:ext cx="8195939" cy="1748770"/>
          </a:xfrm>
        </p:spPr>
        <p:txBody>
          <a:bodyPr anchor="ctr">
            <a:normAutofit/>
          </a:bodyPr>
          <a:lstStyle/>
          <a:p>
            <a:endParaRPr lang="cs-CZ" sz="1700" dirty="0"/>
          </a:p>
          <a:p>
            <a:pPr>
              <a:defRPr sz="1400">
                <a:latin typeface="Courier New"/>
              </a:defRPr>
            </a:pPr>
            <a:r>
              <a:rPr lang="cs-CZ" sz="1600" i="1" dirty="0" err="1"/>
              <a:t>sudo</a:t>
            </a:r>
            <a:r>
              <a:rPr lang="cs-CZ" sz="1600" i="1" dirty="0"/>
              <a:t> nano /</a:t>
            </a:r>
            <a:r>
              <a:rPr lang="cs-CZ" sz="1600" i="1" dirty="0" err="1"/>
              <a:t>etc</a:t>
            </a:r>
            <a:r>
              <a:rPr lang="cs-CZ" sz="1600" i="1" dirty="0"/>
              <a:t>/</a:t>
            </a:r>
            <a:r>
              <a:rPr lang="cs-CZ" sz="1600" i="1" dirty="0" err="1"/>
              <a:t>systemd</a:t>
            </a:r>
            <a:r>
              <a:rPr lang="cs-CZ" sz="1600" i="1" dirty="0"/>
              <a:t>/</a:t>
            </a:r>
            <a:r>
              <a:rPr lang="cs-CZ" sz="1600" i="1" dirty="0" err="1"/>
              <a:t>system</a:t>
            </a:r>
            <a:r>
              <a:rPr lang="cs-CZ" sz="1600" i="1" dirty="0"/>
              <a:t>/</a:t>
            </a:r>
            <a:r>
              <a:rPr lang="cs-CZ" sz="1600" i="1" dirty="0" err="1"/>
              <a:t>gitea.service</a:t>
            </a:r>
            <a:endParaRPr lang="cs-CZ" sz="1600" i="1" dirty="0"/>
          </a:p>
          <a:p>
            <a:pPr>
              <a:defRPr sz="1400">
                <a:latin typeface="Courier New"/>
              </a:defRPr>
            </a:pPr>
            <a:r>
              <a:rPr lang="cs-CZ" sz="1600" b="1" dirty="0"/>
              <a:t>Do souboru je důležité vložit obsah (viz další slide)</a:t>
            </a:r>
          </a:p>
          <a:p>
            <a:pPr marL="0" indent="0">
              <a:buNone/>
              <a:defRPr sz="1400">
                <a:latin typeface="Courier New"/>
              </a:defRPr>
            </a:pPr>
            <a:endParaRPr lang="cs-CZ" sz="1600" b="1" i="1" dirty="0"/>
          </a:p>
          <a:p>
            <a:pPr>
              <a:defRPr sz="1400">
                <a:latin typeface="Courier New"/>
              </a:defRPr>
            </a:pPr>
            <a:r>
              <a:rPr lang="cs-CZ" sz="1600" i="1" dirty="0" err="1"/>
              <a:t>sudo</a:t>
            </a:r>
            <a:r>
              <a:rPr lang="cs-CZ" sz="1600" i="1" dirty="0"/>
              <a:t> </a:t>
            </a:r>
            <a:r>
              <a:rPr lang="cs-CZ" sz="1600" i="1" dirty="0" err="1"/>
              <a:t>systemctl</a:t>
            </a:r>
            <a:r>
              <a:rPr lang="cs-CZ" sz="1600" i="1" dirty="0"/>
              <a:t> </a:t>
            </a:r>
            <a:r>
              <a:rPr lang="cs-CZ" sz="1600" i="1" dirty="0" err="1"/>
              <a:t>daemon-reexec</a:t>
            </a:r>
            <a:endParaRPr lang="cs-CZ" sz="1600" i="1" dirty="0"/>
          </a:p>
          <a:p>
            <a:pPr>
              <a:defRPr sz="1400">
                <a:latin typeface="Courier New"/>
              </a:defRPr>
            </a:pPr>
            <a:r>
              <a:rPr lang="cs-CZ" sz="1600" i="1" dirty="0" err="1"/>
              <a:t>sudo</a:t>
            </a:r>
            <a:r>
              <a:rPr lang="cs-CZ" sz="1600" i="1" dirty="0"/>
              <a:t> </a:t>
            </a:r>
            <a:r>
              <a:rPr lang="cs-CZ" sz="1600" i="1" dirty="0" err="1"/>
              <a:t>systemctl</a:t>
            </a:r>
            <a:r>
              <a:rPr lang="cs-CZ" sz="1600" i="1" dirty="0"/>
              <a:t> </a:t>
            </a:r>
            <a:r>
              <a:rPr lang="cs-CZ" sz="1600" i="1" dirty="0" err="1"/>
              <a:t>enable</a:t>
            </a:r>
            <a:r>
              <a:rPr lang="cs-CZ" sz="1600" i="1" dirty="0"/>
              <a:t> --</a:t>
            </a:r>
            <a:r>
              <a:rPr lang="cs-CZ" sz="1600" i="1" dirty="0" err="1"/>
              <a:t>now</a:t>
            </a:r>
            <a:r>
              <a:rPr lang="cs-CZ" sz="1600" i="1" dirty="0"/>
              <a:t> </a:t>
            </a:r>
            <a:r>
              <a:rPr lang="cs-CZ" sz="1600" i="1" dirty="0" err="1"/>
              <a:t>gitea</a:t>
            </a:r>
            <a:endParaRPr lang="cs-CZ" sz="1600" i="1" dirty="0"/>
          </a:p>
        </p:txBody>
      </p:sp>
      <p:pic>
        <p:nvPicPr>
          <p:cNvPr id="4" name="Obrázek 4">
            <a:extLst>
              <a:ext uri="{FF2B5EF4-FFF2-40B4-BE49-F238E27FC236}">
                <a16:creationId xmlns:a16="http://schemas.microsoft.com/office/drawing/2014/main" id="{73E4E8DF-7E53-47E2-B47A-D3E0C5C7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38" y="3453133"/>
            <a:ext cx="5477283" cy="34876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439</Words>
  <Application>Microsoft Office PowerPoint</Application>
  <PresentationFormat>Předvádění na obrazovce (4:3)</PresentationFormat>
  <Paragraphs>73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Gitea - Vlastní Git hosting</vt:lpstr>
      <vt:lpstr>Co je Gitea?</vt:lpstr>
      <vt:lpstr>Cíl projektu</vt:lpstr>
      <vt:lpstr>Návod pro zprovoznění</vt:lpstr>
      <vt:lpstr>1. Instalace závislostí</vt:lpstr>
      <vt:lpstr>2. Vytvoření uživatele</vt:lpstr>
      <vt:lpstr>3. Stažení a přesun Gitea</vt:lpstr>
      <vt:lpstr>4. Složky a oprávnění</vt:lpstr>
      <vt:lpstr>5. Systemd služba</vt:lpstr>
      <vt:lpstr>6. Obsah souboru gitea.service</vt:lpstr>
      <vt:lpstr>7. První spuštění</vt:lpstr>
      <vt:lpstr>Použití</vt:lpstr>
      <vt:lpstr>Hotovo!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Gitea - Vlastní Git hosting</dc:title>
  <dc:subject/>
  <dc:creator>Vojtěch Pavelka</dc:creator>
  <cp:keywords/>
  <dc:description>generated using python-pptx</dc:description>
  <cp:lastModifiedBy>Vojtěch Pavelka</cp:lastModifiedBy>
  <cp:revision>8</cp:revision>
  <dcterms:created xsi:type="dcterms:W3CDTF">2013-01-27T09:14:16Z</dcterms:created>
  <dcterms:modified xsi:type="dcterms:W3CDTF">2025-06-17T06:57:18Z</dcterms:modified>
  <cp:category/>
</cp:coreProperties>
</file>