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AF8D-62B1-4791-9ED9-912252AC2B51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14AD-8699-43A7-8E7B-EA8191A5DB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AF8D-62B1-4791-9ED9-912252AC2B51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14AD-8699-43A7-8E7B-EA8191A5DB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AF8D-62B1-4791-9ED9-912252AC2B51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14AD-8699-43A7-8E7B-EA8191A5DB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AF8D-62B1-4791-9ED9-912252AC2B51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14AD-8699-43A7-8E7B-EA8191A5DB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AF8D-62B1-4791-9ED9-912252AC2B51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14AD-8699-43A7-8E7B-EA8191A5DB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AF8D-62B1-4791-9ED9-912252AC2B51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14AD-8699-43A7-8E7B-EA8191A5DB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AF8D-62B1-4791-9ED9-912252AC2B51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14AD-8699-43A7-8E7B-EA8191A5DB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AF8D-62B1-4791-9ED9-912252AC2B51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14AD-8699-43A7-8E7B-EA8191A5DB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AF8D-62B1-4791-9ED9-912252AC2B51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14AD-8699-43A7-8E7B-EA8191A5DB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AF8D-62B1-4791-9ED9-912252AC2B51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14AD-8699-43A7-8E7B-EA8191A5DB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AF8D-62B1-4791-9ED9-912252AC2B51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E14AD-8699-43A7-8E7B-EA8191A5DB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AF8D-62B1-4791-9ED9-912252AC2B51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E14AD-8699-43A7-8E7B-EA8191A5DB0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Консультация 14.11.24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Задание 6 повторение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half" idx="1"/>
          </p:nvPr>
        </p:nvGraphicFramePr>
        <p:xfrm>
          <a:off x="467544" y="1340768"/>
          <a:ext cx="5112568" cy="2560320"/>
        </p:xfrm>
        <a:graphic>
          <a:graphicData uri="http://schemas.openxmlformats.org/drawingml/2006/table">
            <a:tbl>
              <a:tblPr/>
              <a:tblGrid>
                <a:gridCol w="5112568"/>
              </a:tblGrid>
              <a:tr h="23042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s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 =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input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())</a:t>
                      </a:r>
                      <a:b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 =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input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())</a:t>
                      </a:r>
                      <a:b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</a:br>
                      <a:r>
                        <a:rPr lang="en-US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 =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input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())</a:t>
                      </a:r>
                      <a:b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</a:br>
                      <a: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if s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 &lt;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A and t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 &lt; 5:</a:t>
                      </a:r>
                      <a:b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</a:br>
                      <a: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print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("ДА")</a:t>
                      </a:r>
                      <a:b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</a:br>
                      <a: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else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:</a:t>
                      </a:r>
                      <a:b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</a:br>
                      <a: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print</a:t>
                      </a:r>
                      <a:r>
                        <a:rPr lang="ru-RU" sz="24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("НЕТ")</a:t>
                      </a:r>
                      <a:endParaRPr lang="ru-RU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10773" marR="1107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539552" y="4149080"/>
            <a:ext cx="8147248" cy="197708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000" dirty="0"/>
              <a:t>Было проведено 9 запусков этой программы, при которых в качестве значений переменных </a:t>
            </a:r>
            <a:r>
              <a:rPr lang="ru-RU" sz="2000" i="1" dirty="0" err="1"/>
              <a:t>s</a:t>
            </a:r>
            <a:r>
              <a:rPr lang="ru-RU" sz="2000" dirty="0"/>
              <a:t> и </a:t>
            </a:r>
            <a:r>
              <a:rPr lang="ru-RU" sz="2000" i="1" dirty="0" err="1"/>
              <a:t>t</a:t>
            </a:r>
            <a:r>
              <a:rPr lang="ru-RU" sz="2000" dirty="0"/>
              <a:t> вводились следующие пары чисел:</a:t>
            </a:r>
          </a:p>
          <a:p>
            <a:pPr algn="ctr">
              <a:buNone/>
            </a:pPr>
            <a:r>
              <a:rPr lang="ru-RU" sz="2000" dirty="0" smtClean="0"/>
              <a:t>(</a:t>
            </a:r>
            <a:r>
              <a:rPr lang="ru-RU" sz="2000" dirty="0"/>
              <a:t>10, 15); (-6, -3); (11, 5); (8, -8); (4, -11);  (12, 5), (-11, -8), (15, 0), (10, 7) </a:t>
            </a:r>
            <a:endParaRPr lang="ru-RU" sz="2000" dirty="0" smtClean="0"/>
          </a:p>
          <a:p>
            <a:pPr algn="just">
              <a:buNone/>
            </a:pPr>
            <a:r>
              <a:rPr lang="ru-RU" sz="2000" dirty="0" smtClean="0"/>
              <a:t>Сколько </a:t>
            </a:r>
            <a:r>
              <a:rPr lang="ru-RU" sz="2000" dirty="0"/>
              <a:t>существует целых значений параметра А, при котором для указанных входных данных программа напечатает «НЕТ» 6 раз.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 smtClean="0"/>
              <a:t>Пример 1 </a:t>
            </a:r>
            <a:r>
              <a:rPr lang="ru-RU" dirty="0" smtClean="0">
                <a:solidFill>
                  <a:srgbClr val="FF0000"/>
                </a:solidFill>
              </a:rPr>
              <a:t>решение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9" name="Содержимое 8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532440" cy="38164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87624" y="5661248"/>
            <a:ext cx="97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Ответ: 4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190507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000" dirty="0"/>
              <a:t>Было проведено 10 запусков этой программы, при которых в качестве значений переменных </a:t>
            </a:r>
            <a:r>
              <a:rPr lang="ru-RU" sz="2000" i="1" dirty="0" err="1"/>
              <a:t>x</a:t>
            </a:r>
            <a:r>
              <a:rPr lang="ru-RU" sz="2000" dirty="0"/>
              <a:t> и </a:t>
            </a:r>
            <a:r>
              <a:rPr lang="ru-RU" sz="2000" i="1" dirty="0" err="1"/>
              <a:t>y</a:t>
            </a:r>
            <a:r>
              <a:rPr lang="ru-RU" sz="2000" dirty="0"/>
              <a:t> вводились следующие пары чисел:</a:t>
            </a:r>
          </a:p>
          <a:p>
            <a:pPr algn="ctr">
              <a:buNone/>
            </a:pPr>
            <a:r>
              <a:rPr lang="ru-RU" sz="2000" dirty="0"/>
              <a:t>(105, 100); (95, 110); (100, 95); (95, 90); (105, 90); (85, 110);(100, 110); (85, 105); (85, 95); (90, 100)</a:t>
            </a:r>
          </a:p>
          <a:p>
            <a:pPr algn="just">
              <a:buNone/>
            </a:pPr>
            <a:r>
              <a:rPr lang="ru-RU" sz="2000" dirty="0"/>
              <a:t>Сколько было запусков, при которых программа напечатала «НЕТ»?</a:t>
            </a:r>
          </a:p>
          <a:p>
            <a:pPr algn="just">
              <a:buNone/>
            </a:pPr>
            <a:endParaRPr lang="ru-RU" sz="2000" dirty="0"/>
          </a:p>
        </p:txBody>
      </p:sp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683568" y="1412776"/>
          <a:ext cx="5256584" cy="2560320"/>
        </p:xfrm>
        <a:graphic>
          <a:graphicData uri="http://schemas.openxmlformats.org/drawingml/2006/table">
            <a:tbl>
              <a:tblPr/>
              <a:tblGrid>
                <a:gridCol w="5256584"/>
              </a:tblGrid>
              <a:tr h="2520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x =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(input())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2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</a:br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y 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=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(input())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2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</a:br>
                      <a:r>
                        <a:rPr lang="en-US" sz="2800" dirty="0" smtClean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if 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y &lt;= 100 or x &gt; 90: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2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</a:br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    print("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ДА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")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2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</a:br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  else: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/>
                      </a:r>
                      <a:br>
                        <a:rPr lang="en-US" sz="2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</a:br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    print("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НЕТ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 New"/>
                          <a:ea typeface="Calibri"/>
                          <a:cs typeface="Times New Roman"/>
                        </a:rPr>
                        <a:t>")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 </a:t>
            </a:r>
            <a:r>
              <a:rPr lang="ru-RU" dirty="0" smtClean="0">
                <a:solidFill>
                  <a:srgbClr val="FF0000"/>
                </a:solidFill>
              </a:rPr>
              <a:t>решение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6" name="Содержимое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564904"/>
            <a:ext cx="8568952" cy="15841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99592" y="5085184"/>
            <a:ext cx="97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Ответ: 2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57</Words>
  <Application>Microsoft Office PowerPoint</Application>
  <PresentationFormat>Экран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Консультация 14.11.24</vt:lpstr>
      <vt:lpstr>Пример 1</vt:lpstr>
      <vt:lpstr>Пример 1 решение</vt:lpstr>
      <vt:lpstr>Пример 2</vt:lpstr>
      <vt:lpstr>Пример 2 решение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Консультация 14.11.24</dc:title>
  <dc:creator>ГИА</dc:creator>
  <cp:lastModifiedBy>ГИА</cp:lastModifiedBy>
  <cp:revision>2</cp:revision>
  <dcterms:created xsi:type="dcterms:W3CDTF">2024-11-14T12:31:32Z</dcterms:created>
  <dcterms:modified xsi:type="dcterms:W3CDTF">2024-11-14T12:43:16Z</dcterms:modified>
</cp:coreProperties>
</file>