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1" r:id="rId13"/>
    <p:sldId id="270" r:id="rId14"/>
    <p:sldId id="273" r:id="rId15"/>
    <p:sldId id="274" r:id="rId16"/>
    <p:sldId id="275" r:id="rId17"/>
    <p:sldId id="276" r:id="rId18"/>
    <p:sldId id="269" r:id="rId19"/>
    <p:sldId id="272" r:id="rId20"/>
    <p:sldId id="277" r:id="rId21"/>
    <p:sldId id="280" r:id="rId22"/>
    <p:sldId id="281" r:id="rId23"/>
    <p:sldId id="282" r:id="rId2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07" autoAdjust="0"/>
  </p:normalViewPr>
  <p:slideViewPr>
    <p:cSldViewPr>
      <p:cViewPr varScale="1">
        <p:scale>
          <a:sx n="82" d="100"/>
          <a:sy n="82" d="100"/>
        </p:scale>
        <p:origin x="-942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3DC6-DF0D-4EB5-B43F-5F6FB2B5651B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6F0F-A173-433E-9A88-14AE1DBD4F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3DC6-DF0D-4EB5-B43F-5F6FB2B5651B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6F0F-A173-433E-9A88-14AE1DBD4F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3DC6-DF0D-4EB5-B43F-5F6FB2B5651B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6F0F-A173-433E-9A88-14AE1DBD4F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3DC6-DF0D-4EB5-B43F-5F6FB2B5651B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6F0F-A173-433E-9A88-14AE1DBD4F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3DC6-DF0D-4EB5-B43F-5F6FB2B5651B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6F0F-A173-433E-9A88-14AE1DBD4F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3DC6-DF0D-4EB5-B43F-5F6FB2B5651B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6F0F-A173-433E-9A88-14AE1DBD4F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3DC6-DF0D-4EB5-B43F-5F6FB2B5651B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6F0F-A173-433E-9A88-14AE1DBD4F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3DC6-DF0D-4EB5-B43F-5F6FB2B5651B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6F0F-A173-433E-9A88-14AE1DBD4F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3DC6-DF0D-4EB5-B43F-5F6FB2B5651B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6F0F-A173-433E-9A88-14AE1DBD4F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3DC6-DF0D-4EB5-B43F-5F6FB2B5651B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6F0F-A173-433E-9A88-14AE1DBD4F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3DC6-DF0D-4EB5-B43F-5F6FB2B5651B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96F0F-A173-433E-9A88-14AE1DBD4FA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03DC6-DF0D-4EB5-B43F-5F6FB2B5651B}" type="datetimeFigureOut">
              <a:rPr lang="ru-RU" smtClean="0"/>
              <a:pPr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96F0F-A173-433E-9A88-14AE1DBD4FA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Консультация 14.11.24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Задание 8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 </a:t>
            </a:r>
            <a:r>
              <a:rPr lang="ru-RU" dirty="0" smtClean="0">
                <a:solidFill>
                  <a:srgbClr val="FF0000"/>
                </a:solidFill>
              </a:rPr>
              <a:t>решение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31590"/>
            <a:ext cx="24320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15766"/>
            <a:ext cx="6716713" cy="1724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987575"/>
            <a:ext cx="6228184" cy="15896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 </a:t>
            </a:r>
            <a:r>
              <a:rPr lang="ru-RU" dirty="0" smtClean="0">
                <a:solidFill>
                  <a:srgbClr val="FF0000"/>
                </a:solidFill>
              </a:rPr>
              <a:t>решение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91630"/>
            <a:ext cx="399587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987574"/>
            <a:ext cx="5220072" cy="325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000" dirty="0" smtClean="0"/>
              <a:t>В таблице приведены запросы и количество найденных по ним страниц некоторого сегмента </a:t>
            </a:r>
            <a:r>
              <a:rPr lang="ru-RU" sz="2000" dirty="0" smtClean="0"/>
              <a:t>сети </a:t>
            </a:r>
            <a:r>
              <a:rPr lang="ru-RU" sz="2000" dirty="0" smtClean="0"/>
              <a:t>Интернет</a:t>
            </a:r>
            <a:r>
              <a:rPr lang="ru-RU" sz="2000" dirty="0" smtClean="0"/>
              <a:t>.</a:t>
            </a:r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r>
              <a:rPr lang="ru-RU" sz="2000" dirty="0" smtClean="0"/>
              <a:t>Какое количество страниц (в тысячах) будет найдено по запросу </a:t>
            </a:r>
          </a:p>
          <a:p>
            <a:pPr algn="ctr">
              <a:buNone/>
            </a:pPr>
            <a:r>
              <a:rPr lang="ru-RU" sz="2000" i="1" dirty="0" smtClean="0"/>
              <a:t>Руда </a:t>
            </a:r>
            <a:r>
              <a:rPr lang="ru-RU" sz="2000" i="1" dirty="0" smtClean="0"/>
              <a:t>| Уголь</a:t>
            </a:r>
            <a:r>
              <a:rPr lang="ru-RU" sz="2000" dirty="0" smtClean="0"/>
              <a:t>?</a:t>
            </a:r>
            <a:endParaRPr lang="ru-RU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47664" y="2139702"/>
          <a:ext cx="6096000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Запрос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Найдено страниц(в тысячах)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Руда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2200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Уголь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1300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Руда &amp; Уголь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 </a:t>
            </a:r>
            <a:r>
              <a:rPr lang="ru-RU" dirty="0" smtClean="0">
                <a:solidFill>
                  <a:srgbClr val="FF0000"/>
                </a:solidFill>
              </a:rPr>
              <a:t>решение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921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31591"/>
            <a:ext cx="462726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203598"/>
            <a:ext cx="4277469" cy="92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211710"/>
            <a:ext cx="41433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000" dirty="0" smtClean="0"/>
              <a:t>В таблице приведены запросы и количество найденных по ним страниц некоторого сегмента </a:t>
            </a:r>
            <a:r>
              <a:rPr lang="ru-RU" sz="2000" dirty="0" smtClean="0"/>
              <a:t>сети </a:t>
            </a:r>
            <a:r>
              <a:rPr lang="ru-RU" sz="2000" dirty="0" smtClean="0"/>
              <a:t>Интернет</a:t>
            </a:r>
            <a:r>
              <a:rPr lang="ru-RU" sz="2000" dirty="0" smtClean="0"/>
              <a:t>.</a:t>
            </a:r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r>
              <a:rPr lang="ru-RU" sz="2000" dirty="0" smtClean="0"/>
              <a:t>Какое количество страниц (в тысячах) будет найдено по запросу </a:t>
            </a:r>
          </a:p>
          <a:p>
            <a:pPr algn="ctr">
              <a:buNone/>
            </a:pPr>
            <a:r>
              <a:rPr lang="ru-RU" sz="2000" dirty="0" smtClean="0"/>
              <a:t>Скорпион &amp; Козерог?</a:t>
            </a:r>
            <a:endParaRPr lang="ru-RU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47664" y="2139702"/>
          <a:ext cx="6096000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Запрос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Найдено страниц(в тысячах)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Скорпион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3300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Козерог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1900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Скорпион | Козерог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4300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4 </a:t>
            </a:r>
            <a:r>
              <a:rPr lang="ru-RU" dirty="0" smtClean="0">
                <a:solidFill>
                  <a:srgbClr val="FF0000"/>
                </a:solidFill>
              </a:rPr>
              <a:t>решение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7574"/>
            <a:ext cx="463866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059582"/>
            <a:ext cx="4277469" cy="92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139702"/>
            <a:ext cx="42005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000" dirty="0" smtClean="0"/>
              <a:t>В таблице приведены запросы и количество найденных по ним страниц некоторого сегмента </a:t>
            </a:r>
            <a:r>
              <a:rPr lang="ru-RU" sz="2000" dirty="0" smtClean="0"/>
              <a:t>сети </a:t>
            </a:r>
            <a:r>
              <a:rPr lang="ru-RU" sz="2000" dirty="0" smtClean="0"/>
              <a:t>Интернет</a:t>
            </a:r>
            <a:r>
              <a:rPr lang="ru-RU" sz="2000" dirty="0" smtClean="0"/>
              <a:t>.</a:t>
            </a:r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endParaRPr lang="ru-RU" sz="2000" dirty="0" smtClean="0"/>
          </a:p>
          <a:p>
            <a:pPr algn="just">
              <a:buNone/>
            </a:pPr>
            <a:r>
              <a:rPr lang="ru-RU" sz="2000" dirty="0" smtClean="0"/>
              <a:t>Какое количество страниц (в тысячах) будет найдено по запросу </a:t>
            </a:r>
          </a:p>
          <a:p>
            <a:pPr algn="ctr">
              <a:buNone/>
            </a:pPr>
            <a:r>
              <a:rPr lang="ru-RU" sz="2000" dirty="0" smtClean="0"/>
              <a:t>Мороз?</a:t>
            </a:r>
            <a:endParaRPr lang="ru-RU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47664" y="2139702"/>
          <a:ext cx="6096000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Запрос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Найдено страниц(в тысячах)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Мороз | Солнце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3300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Солнце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2000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Мороз &amp; Солнце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5 </a:t>
            </a:r>
            <a:r>
              <a:rPr lang="ru-RU" dirty="0" smtClean="0">
                <a:solidFill>
                  <a:srgbClr val="FF0000"/>
                </a:solidFill>
              </a:rPr>
              <a:t>решение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059582"/>
            <a:ext cx="4277469" cy="92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87574"/>
            <a:ext cx="449488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3597" y="2355726"/>
            <a:ext cx="451040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В таблице приведены запросы и количество найденных по ним страниц некоторого сегмента сети Интернет</a:t>
            </a:r>
            <a:r>
              <a:rPr lang="ru-RU" sz="2000" dirty="0" smtClean="0"/>
              <a:t>.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Какое </a:t>
            </a:r>
            <a:r>
              <a:rPr lang="ru-RU" sz="2000" dirty="0" smtClean="0"/>
              <a:t>количество страниц (в тысячах) будет найдено по запросу </a:t>
            </a:r>
            <a:endParaRPr lang="ru-RU" sz="2000" dirty="0" smtClean="0"/>
          </a:p>
          <a:p>
            <a:pPr algn="ctr">
              <a:buNone/>
            </a:pPr>
            <a:r>
              <a:rPr lang="ru-RU" sz="2000" dirty="0" smtClean="0"/>
              <a:t>Вега &amp; Арктур ?</a:t>
            </a:r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547664" y="1995686"/>
          <a:ext cx="6096000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Запрос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Найдено страниц(в тысячах)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Сириус &amp; Вега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260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Вега &amp; (Сириус | Арктур)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467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Сириус &amp; Вега &amp; Арктур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6 </a:t>
            </a:r>
            <a:r>
              <a:rPr lang="ru-RU" dirty="0" smtClean="0">
                <a:solidFill>
                  <a:srgbClr val="FF0000"/>
                </a:solidFill>
              </a:rPr>
              <a:t>решение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91630"/>
            <a:ext cx="43021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6719" y="1707654"/>
            <a:ext cx="471728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Выгнутая вверх стрелка 11"/>
          <p:cNvSpPr/>
          <p:nvPr/>
        </p:nvSpPr>
        <p:spPr>
          <a:xfrm>
            <a:off x="2483768" y="1059582"/>
            <a:ext cx="3672408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i="1" dirty="0"/>
              <a:t>8-е задание: </a:t>
            </a:r>
            <a:endParaRPr lang="ru-RU" sz="2000" i="1" dirty="0" smtClean="0"/>
          </a:p>
          <a:p>
            <a:pPr>
              <a:buNone/>
            </a:pPr>
            <a:r>
              <a:rPr lang="ru-RU" sz="2000" i="1" dirty="0" smtClean="0"/>
              <a:t>«</a:t>
            </a:r>
            <a:r>
              <a:rPr lang="ru-RU" sz="2000" i="1" dirty="0"/>
              <a:t>Поиск информации в Интернете»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i="1" dirty="0"/>
              <a:t>Уровень сложности — повышенный,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i="1" dirty="0"/>
              <a:t>Максимальный балл — 1,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i="1" dirty="0"/>
              <a:t>Примерное время выполнения — 5 минут.</a:t>
            </a:r>
            <a:endParaRPr lang="ru-RU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6 </a:t>
            </a:r>
            <a:r>
              <a:rPr lang="ru-RU" dirty="0" smtClean="0">
                <a:solidFill>
                  <a:srgbClr val="FF0000"/>
                </a:solidFill>
              </a:rPr>
              <a:t>решение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059582"/>
            <a:ext cx="4277469" cy="92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987574"/>
            <a:ext cx="4104456" cy="3705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7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000" dirty="0" smtClean="0"/>
              <a:t>В таблице приведены запросы и количество найденных по ним страниц некоторого сегмента сети Интернет</a:t>
            </a:r>
            <a:r>
              <a:rPr lang="ru-RU" sz="2000" dirty="0" smtClean="0"/>
              <a:t>.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Какое </a:t>
            </a:r>
            <a:r>
              <a:rPr lang="ru-RU" sz="2000" dirty="0" smtClean="0"/>
              <a:t>количество страниц (в тысячах) будет найдено по запросу </a:t>
            </a:r>
            <a:endParaRPr lang="ru-RU" sz="2000" dirty="0" smtClean="0"/>
          </a:p>
          <a:p>
            <a:pPr algn="ctr">
              <a:buNone/>
            </a:pPr>
            <a:r>
              <a:rPr lang="ru-RU" sz="2000" dirty="0" smtClean="0"/>
              <a:t>Математика &amp; Информатика </a:t>
            </a:r>
            <a:r>
              <a:rPr lang="ru-RU" sz="2000" dirty="0" smtClean="0"/>
              <a:t>&amp; Физика?</a:t>
            </a:r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43608" y="1995686"/>
          <a:ext cx="6264696" cy="1737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82611"/>
                <a:gridCol w="218208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Запрос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Найдено </a:t>
                      </a:r>
                      <a:r>
                        <a:rPr lang="ru-RU" b="1" dirty="0" smtClean="0"/>
                        <a:t>страниц</a:t>
                      </a:r>
                    </a:p>
                    <a:p>
                      <a:pPr algn="ctr"/>
                      <a:r>
                        <a:rPr lang="ru-RU" b="1" dirty="0" smtClean="0"/>
                        <a:t>(</a:t>
                      </a:r>
                      <a:r>
                        <a:rPr lang="ru-RU" b="1" dirty="0"/>
                        <a:t>в тысячах)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Математика &amp; Информатика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330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Математика &amp; Физика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270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Математика &amp; (</a:t>
                      </a:r>
                      <a:r>
                        <a:rPr lang="ru-RU" dirty="0"/>
                        <a:t>Информатика | Физика)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520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решение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Выгнутая вверх стрелка 11"/>
          <p:cNvSpPr/>
          <p:nvPr/>
        </p:nvSpPr>
        <p:spPr>
          <a:xfrm>
            <a:off x="2483768" y="1059582"/>
            <a:ext cx="3672408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91630"/>
            <a:ext cx="404581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491630"/>
            <a:ext cx="5004048" cy="2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решение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059582"/>
            <a:ext cx="4277469" cy="92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2"/>
            <a:ext cx="4572000" cy="332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Поисковые запросы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857654"/>
          </a:xfrm>
        </p:spPr>
        <p:txBody>
          <a:bodyPr>
            <a:normAutofit/>
          </a:bodyPr>
          <a:lstStyle/>
          <a:p>
            <a:pPr algn="just"/>
            <a:r>
              <a:rPr lang="ru-RU" sz="2000" b="1" dirty="0"/>
              <a:t>операция «И» (&amp;) в поисковом запросе всегда ограничивает поиск</a:t>
            </a:r>
            <a:r>
              <a:rPr lang="ru-RU" sz="2000" dirty="0"/>
              <a:t> (уменьшает количество страниц в выдаче), т. е., в ответ на запрос </a:t>
            </a:r>
            <a:r>
              <a:rPr lang="ru-RU" sz="2000" i="1" dirty="0"/>
              <a:t>яблоко И груша </a:t>
            </a:r>
            <a:r>
              <a:rPr lang="ru-RU" sz="2000" dirty="0"/>
              <a:t>поисковый сервер выдаст меньше страниц, чем на запрос </a:t>
            </a:r>
            <a:r>
              <a:rPr lang="ru-RU" sz="2000" i="1" dirty="0"/>
              <a:t>яблоко</a:t>
            </a:r>
            <a:r>
              <a:rPr lang="ru-RU" sz="2000" dirty="0"/>
              <a:t>, потому что будет искать страницы, на которых присутствуют оба этих слова</a:t>
            </a:r>
            <a:r>
              <a:rPr lang="ru-RU" sz="2000" dirty="0" smtClean="0"/>
              <a:t>;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3111810"/>
            <a:ext cx="66247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чем больше в запросе операций «И», тем меньше результатов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Поисковые запросы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857654"/>
          </a:xfrm>
        </p:spPr>
        <p:txBody>
          <a:bodyPr>
            <a:normAutofit/>
          </a:bodyPr>
          <a:lstStyle/>
          <a:p>
            <a:pPr algn="just"/>
            <a:r>
              <a:rPr lang="ru-RU" sz="2000" b="1" dirty="0"/>
              <a:t>операция «ИЛИ» (|) в поисковом запросе всегда расширяет поиск</a:t>
            </a:r>
            <a:r>
              <a:rPr lang="ru-RU" sz="2000" dirty="0"/>
              <a:t> (увеличивает количество страниц в выдаче), т. е., в ответ на запрос </a:t>
            </a:r>
            <a:r>
              <a:rPr lang="ru-RU" sz="2000" i="1" dirty="0"/>
              <a:t>яблоко </a:t>
            </a:r>
            <a:r>
              <a:rPr lang="ru-RU" sz="2000" dirty="0"/>
              <a:t>ИЛИ груша поисковик выдаст больше страниц, чем на запрос </a:t>
            </a:r>
            <a:r>
              <a:rPr lang="ru-RU" sz="2000" i="1" dirty="0"/>
              <a:t>яблоко</a:t>
            </a:r>
            <a:r>
              <a:rPr lang="ru-RU" sz="2000" dirty="0"/>
              <a:t>, потому что будет искать страницы, на которых присутствует хотя бы одно из этих слов (или сразу оба слова).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75656" y="3219822"/>
            <a:ext cx="66247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/>
              <a:t>чем больше в запросе «ИЛИ», тем больше результатов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Круги Эйлера-Вена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1551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2400" dirty="0"/>
              <a:t>Решать 8 задание также можно, представляя запрос в виде</a:t>
            </a:r>
            <a:r>
              <a:rPr lang="ru-RU" sz="2400" b="1" dirty="0"/>
              <a:t> кругов Эйлера-Вена: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7694"/>
            <a:ext cx="71071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1800" dirty="0" smtClean="0"/>
              <a:t>Ниже приведены запросы и количество страниц, которые нашел поисковый сервер по этим запросам в некотором сегменте Интернета: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 algn="ctr">
              <a:buNone/>
            </a:pPr>
            <a:r>
              <a:rPr lang="ru-RU" sz="1800" dirty="0" smtClean="0"/>
              <a:t>Сколько </a:t>
            </a:r>
            <a:r>
              <a:rPr lang="ru-RU" sz="1800" dirty="0" smtClean="0"/>
              <a:t>страниц будет найдено по запросу</a:t>
            </a:r>
            <a:br>
              <a:rPr lang="ru-RU" sz="1800" dirty="0" smtClean="0"/>
            </a:br>
            <a:r>
              <a:rPr lang="ru-RU" sz="1800" i="1" dirty="0" smtClean="0"/>
              <a:t>  Бутылочка &amp; Палочка ?</a:t>
            </a: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pic>
        <p:nvPicPr>
          <p:cNvPr id="4" name="Рисунок 3" descr="https://kpolyakov.spb.ru/cms/images/7696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51670"/>
            <a:ext cx="633670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 </a:t>
            </a:r>
            <a:r>
              <a:rPr lang="ru-RU" dirty="0" smtClean="0">
                <a:solidFill>
                  <a:srgbClr val="FF0000"/>
                </a:solidFill>
              </a:rPr>
              <a:t>решение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13589"/>
            <a:ext cx="4355976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347614"/>
            <a:ext cx="4788024" cy="180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 </a:t>
            </a:r>
            <a:r>
              <a:rPr lang="ru-RU" dirty="0" smtClean="0">
                <a:solidFill>
                  <a:srgbClr val="FF0000"/>
                </a:solidFill>
              </a:rPr>
              <a:t>решение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87574"/>
            <a:ext cx="6120680" cy="4122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1800" dirty="0" smtClean="0"/>
              <a:t>Ниже приведены запросы и количество страниц, которые нашел поисковый сервер по этим запросам в некотором сегменте Интернета: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 algn="ctr">
              <a:buNone/>
            </a:pPr>
            <a:r>
              <a:rPr lang="ru-RU" sz="1800" dirty="0" smtClean="0"/>
              <a:t>Сколько </a:t>
            </a:r>
            <a:r>
              <a:rPr lang="ru-RU" sz="1800" dirty="0" smtClean="0"/>
              <a:t>страниц будет найдено по запросу</a:t>
            </a:r>
            <a:br>
              <a:rPr lang="ru-RU" sz="1800" dirty="0" smtClean="0"/>
            </a:br>
            <a:r>
              <a:rPr lang="ru-RU" sz="1800" i="1" dirty="0" smtClean="0"/>
              <a:t>    Октан ?</a:t>
            </a:r>
            <a:endParaRPr lang="ru-RU" sz="1800" dirty="0" smtClean="0"/>
          </a:p>
          <a:p>
            <a:pPr algn="ctr"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pic>
        <p:nvPicPr>
          <p:cNvPr id="5" name="Рисунок 4" descr="https://kpolyakov.spb.ru/cms/images/7694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79662"/>
            <a:ext cx="511256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409</Words>
  <Application>Microsoft Office PowerPoint</Application>
  <PresentationFormat>Экран (16:9)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Консультация 14.11.24</vt:lpstr>
      <vt:lpstr>Слайд 2</vt:lpstr>
      <vt:lpstr>Поисковые запросы:</vt:lpstr>
      <vt:lpstr>Поисковые запросы:</vt:lpstr>
      <vt:lpstr>Круги Эйлера-Вена:</vt:lpstr>
      <vt:lpstr>Пример 1</vt:lpstr>
      <vt:lpstr>Пример 1 решение</vt:lpstr>
      <vt:lpstr>Пример 1 решение</vt:lpstr>
      <vt:lpstr>Пример 2</vt:lpstr>
      <vt:lpstr>Пример 2 решение</vt:lpstr>
      <vt:lpstr>Пример 2 решение</vt:lpstr>
      <vt:lpstr>Пример 3</vt:lpstr>
      <vt:lpstr>Пример 3 решение</vt:lpstr>
      <vt:lpstr>Пример 4</vt:lpstr>
      <vt:lpstr>Пример 4 решение</vt:lpstr>
      <vt:lpstr>Пример 5</vt:lpstr>
      <vt:lpstr>Пример 5 решение</vt:lpstr>
      <vt:lpstr>пример 6</vt:lpstr>
      <vt:lpstr>Пример 6 решение</vt:lpstr>
      <vt:lpstr>Пример 6 решение</vt:lpstr>
      <vt:lpstr>пример 7</vt:lpstr>
      <vt:lpstr>Пример 7 решение</vt:lpstr>
      <vt:lpstr>Пример 7 решение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Консультация 14.11.24</dc:title>
  <dc:creator>ГИА</dc:creator>
  <cp:lastModifiedBy>User3</cp:lastModifiedBy>
  <cp:revision>14</cp:revision>
  <dcterms:created xsi:type="dcterms:W3CDTF">2024-11-14T12:35:51Z</dcterms:created>
  <dcterms:modified xsi:type="dcterms:W3CDTF">2024-11-14T14:48:17Z</dcterms:modified>
</cp:coreProperties>
</file>