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61" r:id="rId7"/>
    <p:sldId id="260" r:id="rId8"/>
    <p:sldId id="259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A828F6-00A9-18EF-285B-3C05FDA2D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D070F2C-3630-D86D-AFCD-878B1EF2B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8FEEF88-97F2-D7D6-4060-63469E65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C3F8-FBCC-4247-B620-53D7549DF388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8983E0E-BD65-9D58-55FB-E6965BB21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DCB8393-7D13-8EA4-BD2C-4BAF778E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944D-CAF1-401E-A320-6557B1714E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01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538B10-FD28-8CC7-2703-B74C726F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669A54A-067E-1A6E-694B-86D5FE993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2B5F671-0A43-24C9-8FFC-EFBE0FC9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C3F8-FBCC-4247-B620-53D7549DF388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44FD298-D91A-DA3E-5A12-ABC5CD11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ADC9B91-A2C5-BBC3-45F3-508159C6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944D-CAF1-401E-A320-6557B1714E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25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B402816-CD55-99FD-5D2A-8B277A921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2D7D388-3CB4-802D-0897-2D03FCB27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4553DA-EF9B-81FE-AA09-03F7B5AE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C3F8-FBCC-4247-B620-53D7549DF388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3E88B8E-C4CF-F6DB-87E8-69127305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B65FF31-4F7B-ACF1-AF29-DE7BDC0E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944D-CAF1-401E-A320-6557B1714E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98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E0CCEC-2D48-777B-7B04-DC1596CE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14439A-8948-F697-99A4-2C16E8F9E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53DC61A-EFB6-E82F-2906-F871F0BA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C3F8-FBCC-4247-B620-53D7549DF388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3481596-6483-C6FA-EF41-6A478DB8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63FB4FA-4A00-EF8C-E42B-24B374FE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944D-CAF1-401E-A320-6557B1714E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19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7E7957-E29B-A162-BC3F-BEE97E7CC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9093C97-2611-FF03-96C0-A9CCFA50D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A40A1A2-C7EF-9CAA-57E4-57C127F3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C3F8-FBCC-4247-B620-53D7549DF388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549E7C6-35E9-EB8A-8D41-60586519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3B84F43-CB3A-B547-5676-1493F349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944D-CAF1-401E-A320-6557B1714E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00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FFC4E2-1D4A-DF1D-48AE-76FA83092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67B298-10D3-B059-0772-9F857F67F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08426D9-94B6-9D1D-BB8A-D2F2CF59C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08B0CE6-2FED-C438-0C68-ACDA281E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C3F8-FBCC-4247-B620-53D7549DF388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6B8499F-939C-34C2-13B6-598DE351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D2F9777-8657-CB7D-0FA1-4029D427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944D-CAF1-401E-A320-6557B1714E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64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B0CEBB-13A9-A5F7-AD25-A9F30561E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204FCDC-00B7-EE2A-BE23-EE3C14B52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4576CFF-C1BF-AB61-5389-9C2575E08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B6C9040-CB7A-3D7D-4D23-12D7C4FDD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6C1C98B-EADD-60CB-3640-C4A75B573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459C3FD-D902-2794-6E15-73954F2C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C3F8-FBCC-4247-B620-53D7549DF388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6B93C56-4265-86D0-75E2-0AA79D02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BDE39F4-6A41-09BB-90B4-870F952C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944D-CAF1-401E-A320-6557B1714E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06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C0A824-611C-9312-4469-011A1AE3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5953C01-E920-FF32-0B6B-BAF831CBE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C3F8-FBCC-4247-B620-53D7549DF388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0193572-BD53-8512-285D-B66EF2A01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F123480-A6BF-BCEB-A302-30303379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944D-CAF1-401E-A320-6557B1714E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92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197C7E1-CADC-025E-7851-2D0D5CCC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C3F8-FBCC-4247-B620-53D7549DF388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945A917-81CB-3D2A-9024-91B857EA5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8394D75-850C-1155-E626-3C24C8BE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944D-CAF1-401E-A320-6557B1714E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79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3DDAFD-AAED-AEC8-6EC0-CFF29D4B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7C3E14-27C7-FD70-0C5C-5298AEE8C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FFAFCCD-D538-4D64-F298-120A5C065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20D675A-8907-9365-084C-5508DCC67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C3F8-FBCC-4247-B620-53D7549DF388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A9E7CF4-5C2D-3C30-F175-ED859AD45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46E6EE2-74E1-56D3-8A0E-2A75E270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944D-CAF1-401E-A320-6557B1714E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7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2AB589-4679-13C7-F372-F094F266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44290629-7464-DBCE-BB7C-48785B659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6D0B96D-0142-8082-E91C-30A023A6B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9556222-6288-B36D-8CBE-CD81590A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C3F8-FBCC-4247-B620-53D7549DF388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3C1AB1C-5E75-67FB-B1BE-8AF49196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04B27D8-D298-5016-BDBF-0AC8F767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4944D-CAF1-401E-A320-6557B1714E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16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8F63CF2-D370-9371-5A41-B5BE7439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9B974DA-0AED-A939-3267-C912D277D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FE0CE54-58ED-883D-833D-9AAD76B5A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FC3F8-FBCC-4247-B620-53D7549DF388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7E9D026-0D45-1976-6721-8E99BAC9B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1F2EFFF-9577-C661-20AC-93A5BF612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4944D-CAF1-401E-A320-6557B1714E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59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9A2B8B-D7BA-B842-FDED-33313D659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Bank</a:t>
            </a:r>
            <a:endParaRPr lang="en-GB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E803216-AD22-5358-358A-7633BE5C4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Stanisław Maliński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24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184B0F8-412A-5598-D2D1-B88A91EAF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 wdrożenia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04C24D5-69B0-002D-CC00-D0DAA2523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7316" y="1833865"/>
            <a:ext cx="6780700" cy="318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1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65387FD-C3AA-6B19-0A5F-CAA8F0944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Architektura Backendu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CDE479A1-77E3-474C-0EAB-4CC6BECFE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8678" y="643466"/>
            <a:ext cx="619797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6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C683FFA-A84B-050D-AE75-12471F86E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Rejestracja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AAD19C9-8787-5CBA-CB68-261348051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7316" y="1835799"/>
            <a:ext cx="6780700" cy="318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8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14081FE-EFAA-4A7E-2104-0CCD87EED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Logowanie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47168752-F384-DB69-31DF-C278E3C46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7316" y="2052505"/>
            <a:ext cx="6780700" cy="275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5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89E2489-17F7-6D59-A790-655685A5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Odzyskiwanie hasła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39898E44-2F01-A491-2831-2DAA85E29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7316" y="1810569"/>
            <a:ext cx="6780700" cy="32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28B063-57E4-30EE-E1FE-9AB369FE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Sprawdzanie Mocy hasła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B055698-4E16-AFE3-09BC-5AAA29E83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4711" y="643466"/>
            <a:ext cx="454590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9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3871A7-E6EB-B3B9-3E24-B85017C81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Honey</a:t>
            </a:r>
            <a:r>
              <a:rPr lang="pl-PL" dirty="0"/>
              <a:t> </a:t>
            </a:r>
            <a:r>
              <a:rPr lang="pl-PL" dirty="0" err="1"/>
              <a:t>Pots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D288234-32EE-0022-3C15-46BD840EC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5604" cy="1603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Każda akcja przeprowadzona w systemie jest rejestrowana w logach systemowych oraz w tabeli </a:t>
            </a:r>
            <a:r>
              <a:rPr lang="pl-PL" dirty="0" err="1"/>
              <a:t>Activities</a:t>
            </a:r>
            <a:r>
              <a:rPr lang="pl-PL" dirty="0"/>
              <a:t>.</a:t>
            </a:r>
            <a:endParaRPr lang="en-GB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BC566EB-0CDF-46BD-F5B0-82BADCB18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092" y="1105144"/>
            <a:ext cx="2226448" cy="2489933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99AFB22E-DC28-5ABF-8190-4690DA68B9DE}"/>
              </a:ext>
            </a:extLst>
          </p:cNvPr>
          <p:cNvSpPr txBox="1"/>
          <p:nvPr/>
        </p:nvSpPr>
        <p:spPr>
          <a:xfrm>
            <a:off x="838200" y="3540369"/>
            <a:ext cx="4405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Jeżeli maszyna klienta strony banku, wykona pewną liczbę liczbę prób zostanie jej nadana tymczasowa blokada blokująca jakikolwiek ruch.</a:t>
            </a:r>
            <a:endParaRPr lang="en-GB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D979D613-EAD1-8B40-98D9-897F9030C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9878" y1="26667" x2="45122" y2="52593"/>
                        <a14:foregroundMark x1="45122" y1="52593" x2="75610" y2="51852"/>
                        <a14:foregroundMark x1="75610" y1="51852" x2="65854" y2="27407"/>
                        <a14:foregroundMark x1="65854" y1="27407" x2="31098" y2="27407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4462" y="3687445"/>
            <a:ext cx="2328862" cy="1832747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DD7D93A-A3BB-6ABC-79E9-279615D95D25}"/>
              </a:ext>
            </a:extLst>
          </p:cNvPr>
          <p:cNvSpPr txBox="1"/>
          <p:nvPr/>
        </p:nvSpPr>
        <p:spPr>
          <a:xfrm>
            <a:off x="838200" y="4920027"/>
            <a:ext cx="4405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Przy wykonywaniu jakiejkolwiek akcji stosowane są opóźnienia.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829879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59</Words>
  <Application>Microsoft Office PowerPoint</Application>
  <PresentationFormat>Panoramiczny</PresentationFormat>
  <Paragraphs>12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Motyw pakietu Office</vt:lpstr>
      <vt:lpstr>Bank</vt:lpstr>
      <vt:lpstr>Diagram wdrożenia</vt:lpstr>
      <vt:lpstr>Architektura Backendu</vt:lpstr>
      <vt:lpstr>Rejestracja</vt:lpstr>
      <vt:lpstr>Logowanie</vt:lpstr>
      <vt:lpstr>Odzyskiwanie hasła</vt:lpstr>
      <vt:lpstr>Sprawdzanie Mocy hasła</vt:lpstr>
      <vt:lpstr>Honey Pots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Maliński Stanisław (STUD)</dc:creator>
  <cp:lastModifiedBy>Maliński Stanisław (STUD)</cp:lastModifiedBy>
  <cp:revision>3</cp:revision>
  <dcterms:created xsi:type="dcterms:W3CDTF">2024-01-31T14:17:18Z</dcterms:created>
  <dcterms:modified xsi:type="dcterms:W3CDTF">2024-02-01T10:14:09Z</dcterms:modified>
</cp:coreProperties>
</file>