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DETECÇÃO DE PADRÕES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PAREAMENTO DE STRINGS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CONHECENDO O PROBLEMA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STRING MATCHING: SUBSTRING SEARCH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&gt; Tome nota que o problema é, essencialmente, uma busca.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&gt; Consiste em encontrar um padrão em uma entrada.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&gt; É expansível: Computação Gráfica e Processamento de Imagens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constumam tirar proveito de técnicas de pareamento.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&gt; Para o caso de strings, aplicações envolvem de editores de texto 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páginas web à detectores de spam e hackeamento de senhas.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4723" l="22261" r="25248" t="29496"/>
          <a:stretch/>
        </p:blipFill>
        <p:spPr>
          <a:xfrm>
            <a:off x="5844375" y="1266325"/>
            <a:ext cx="1973450" cy="13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23300" l="50000" r="0" t="2067"/>
          <a:stretch/>
        </p:blipFill>
        <p:spPr>
          <a:xfrm>
            <a:off x="6685675" y="1704762"/>
            <a:ext cx="2062950" cy="173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b="22714" l="26244" r="18771" t="6192"/>
          <a:stretch/>
        </p:blipFill>
        <p:spPr>
          <a:xfrm>
            <a:off x="5979600" y="2577475"/>
            <a:ext cx="2299024" cy="1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SOLUÇÃO SERIAL/PARALELA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pt-BR"/>
              <a:t>SOLUÇÃO INOCENTE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pt-BR"/>
              <a:t>&gt; possui implementação simplificada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&gt; não permite extrapolar as competências de hardware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&gt; inclui bloqueio de E/S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&gt; processa através de um laço de iteração sequencial</a:t>
            </a:r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pt-BR"/>
              <a:t>PARALELIZAÇÃO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pt-BR"/>
              <a:t>&gt; incrementa a complexidade da implementação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&gt; permite conhecer o “ponto-de-quebra”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&gt; não possui comportamento bloqueante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&gt; processa através de um laço de iterações paralelas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ANÁLISES E CONSIDERAÇÕES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/>
              <a:t>DIVISÃO DE TAREFAS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&gt; detecção de aspectos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&gt; simulação de cenários diferentes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&gt; ramificações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&gt; balanceamento de carga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80800"/>
            <a:ext cx="3999900" cy="247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SPEEDUP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49" y="1256300"/>
            <a:ext cx="5574100" cy="3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EFICIÊNCIA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625" y="1256300"/>
            <a:ext cx="5568743" cy="34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EQUIPE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ERICO A. N. MATTHIESEN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GABRIEL S. SOARES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MAURÍCIO SPINARDI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