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7" r:id="rId7"/>
    <p:sldId id="266" r:id="rId8"/>
    <p:sldId id="265" r:id="rId9"/>
    <p:sldId id="264" r:id="rId10"/>
    <p:sldId id="270" r:id="rId11"/>
    <p:sldId id="271" r:id="rId12"/>
    <p:sldId id="269" r:id="rId13"/>
  </p:sldIdLst>
  <p:sldSz cx="9144000" cy="5143500" type="screen16x9"/>
  <p:notesSz cx="6858000" cy="9144000"/>
  <p:embeddedFontLst>
    <p:embeddedFont>
      <p:font typeface="Roboto Medium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8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1d696a84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1d696a84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1d696a84_8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1d696a84_8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1d696a84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1d696a84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1d696a84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1d696a84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150" y="-72850"/>
            <a:ext cx="9280701" cy="53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561550" y="2044375"/>
            <a:ext cx="57006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054250" y="3195400"/>
            <a:ext cx="451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2"/>
          </p:nvPr>
        </p:nvSpPr>
        <p:spPr>
          <a:xfrm>
            <a:off x="1871375" y="2672575"/>
            <a:ext cx="5248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668500" y="259240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Članovi Tima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600" y="864175"/>
            <a:ext cx="8494799" cy="37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24500" y="263350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543475" y="10477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3017100" y="25022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3"/>
          </p:nvPr>
        </p:nvSpPr>
        <p:spPr>
          <a:xfrm>
            <a:off x="5480025" y="397660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150" y="-72850"/>
            <a:ext cx="9280701" cy="53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660350" y="2374950"/>
            <a:ext cx="5823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50800" y="1227800"/>
            <a:ext cx="7642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815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 l="90636" b="58269"/>
          <a:stretch/>
        </p:blipFill>
        <p:spPr>
          <a:xfrm>
            <a:off x="-589400" y="494524"/>
            <a:ext cx="418226" cy="214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191250" y="3216570"/>
            <a:ext cx="548700" cy="672844"/>
            <a:chOff x="128075" y="4365770"/>
            <a:chExt cx="548700" cy="672844"/>
          </a:xfrm>
        </p:grpSpPr>
        <p:sp>
          <p:nvSpPr>
            <p:cNvPr id="12" name="Google Shape;12;p1"/>
            <p:cNvSpPr/>
            <p:nvPr/>
          </p:nvSpPr>
          <p:spPr>
            <a:xfrm>
              <a:off x="135606" y="4690292"/>
              <a:ext cx="98100" cy="290400"/>
            </a:xfrm>
            <a:prstGeom prst="rtTriangle">
              <a:avLst/>
            </a:pr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10800000">
              <a:off x="159244" y="4365770"/>
              <a:ext cx="98100" cy="290400"/>
            </a:xfrm>
            <a:prstGeom prst="rtTriangle">
              <a:avLst/>
            </a:pr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5400000">
              <a:off x="492875" y="4776231"/>
              <a:ext cx="111600" cy="256200"/>
            </a:xfrm>
            <a:prstGeom prst="rtTriangle">
              <a:avLst/>
            </a:prstGeom>
            <a:noFill/>
            <a:ln w="9525" cap="flat" cmpd="sng">
              <a:solidFill>
                <a:srgbClr val="BEE4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4261220">
              <a:off x="330351" y="4652597"/>
              <a:ext cx="109768" cy="261228"/>
            </a:xfrm>
            <a:prstGeom prst="rtTriangle">
              <a:avLst/>
            </a:prstGeom>
            <a:noFill/>
            <a:ln w="9525" cap="flat" cmpd="sng">
              <a:solidFill>
                <a:srgbClr val="3F97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6589348">
              <a:off x="217867" y="4524866"/>
              <a:ext cx="109700" cy="261471"/>
            </a:xfrm>
            <a:prstGeom prst="rtTriangle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3399981">
              <a:off x="206723" y="4772526"/>
              <a:ext cx="107004" cy="269076"/>
            </a:xfrm>
            <a:prstGeom prst="rtTriangle">
              <a:avLst/>
            </a:prstGeom>
            <a:solidFill>
              <a:srgbClr val="3F9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663200" y="2151125"/>
            <a:ext cx="5817600" cy="4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EESTech Challenge 2024</a:t>
            </a:r>
            <a:endParaRPr sz="3680" b="1">
              <a:solidFill>
                <a:schemeClr val="lt1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035600" y="3259875"/>
            <a:ext cx="451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Tim: 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TripleA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1985250" y="2520175"/>
            <a:ext cx="51735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Primena veštačke inteligencije za poboljšanje procesa učenja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Optimizovani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9352" y="1155659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~</a:t>
            </a:r>
            <a:r>
              <a:rPr lang="en-US" dirty="0">
                <a:solidFill>
                  <a:schemeClr val="bg1"/>
                </a:solidFill>
              </a:rPr>
              <a:t>20% </a:t>
            </a:r>
            <a:r>
              <a:rPr lang="en-US" dirty="0" err="1">
                <a:solidFill>
                  <a:schemeClr val="bg1"/>
                </a:solidFill>
              </a:rPr>
              <a:t>sporiji</a:t>
            </a:r>
            <a:r>
              <a:rPr lang="en-US" dirty="0">
                <a:solidFill>
                  <a:schemeClr val="bg1"/>
                </a:solidFill>
              </a:rPr>
              <a:t> response time</a:t>
            </a:r>
          </a:p>
          <a:p>
            <a:r>
              <a:rPr lang="en-US" dirty="0" err="1">
                <a:solidFill>
                  <a:schemeClr val="bg1"/>
                </a:solidFill>
              </a:rPr>
              <a:t>Bolji</a:t>
            </a:r>
            <a:r>
              <a:rPr lang="en-US" dirty="0">
                <a:solidFill>
                  <a:schemeClr val="bg1"/>
                </a:solidFill>
              </a:rPr>
              <a:t> model </a:t>
            </a:r>
            <a:r>
              <a:rPr lang="en-US" dirty="0" err="1">
                <a:solidFill>
                  <a:schemeClr val="bg1"/>
                </a:solidFill>
              </a:rPr>
              <a:t>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odgovore</a:t>
            </a:r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Precizniji odgovor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6" y="1518631"/>
            <a:ext cx="3689837" cy="2548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04" y="2603999"/>
            <a:ext cx="2999426" cy="21234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81920" y="2859206"/>
            <a:ext cx="1024176" cy="42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8371" y="4281336"/>
            <a:ext cx="1767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fine </a:t>
            </a:r>
            <a:r>
              <a:rPr lang="en-US" dirty="0" err="1">
                <a:solidFill>
                  <a:schemeClr val="bg1"/>
                </a:solidFill>
              </a:rPr>
              <a:t>tunovani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</a:t>
            </a:r>
            <a:endParaRPr lang="sr-Cyrl-R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Izgled same aplikacije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36" y="1231308"/>
            <a:ext cx="1228605" cy="25738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5" y="2091061"/>
            <a:ext cx="1262788" cy="2573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73" y="2258848"/>
            <a:ext cx="1311048" cy="257383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1828800" y="2182546"/>
            <a:ext cx="440514" cy="46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97180" y="2416152"/>
            <a:ext cx="854329" cy="60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97180" y="1401635"/>
            <a:ext cx="2870014" cy="68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19" y="633944"/>
            <a:ext cx="1346487" cy="28207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58" y="633944"/>
            <a:ext cx="1377340" cy="28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700" y="2571750"/>
            <a:ext cx="5700600" cy="475800"/>
          </a:xfrm>
        </p:spPr>
        <p:txBody>
          <a:bodyPr>
            <a:noAutofit/>
          </a:bodyPr>
          <a:lstStyle/>
          <a:p>
            <a:r>
              <a:rPr lang="sr-Latn-RS" sz="6000" dirty="0" smtClean="0"/>
              <a:t>Hvala na pažnji!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4058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24500" y="263350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Članovi tima</a:t>
            </a:r>
            <a:endParaRPr sz="20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543475" y="10477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 smtClean="0"/>
              <a:t>Aleksandar Miti</a:t>
            </a:r>
            <a:r>
              <a:rPr lang="sr-Latn-RS" sz="1200" dirty="0" smtClean="0"/>
              <a:t>ć</a:t>
            </a:r>
            <a:endParaRPr sz="12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2"/>
          </p:nvPr>
        </p:nvSpPr>
        <p:spPr>
          <a:xfrm>
            <a:off x="3017100" y="250225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 smtClean="0"/>
              <a:t>Aleksa Stankovi</a:t>
            </a:r>
            <a:r>
              <a:rPr lang="sr-Latn-RS" sz="1200" dirty="0" smtClean="0"/>
              <a:t>ć</a:t>
            </a:r>
            <a:endParaRPr sz="12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3"/>
          </p:nvPr>
        </p:nvSpPr>
        <p:spPr>
          <a:xfrm>
            <a:off x="5480025" y="3976600"/>
            <a:ext cx="31098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 smtClean="0"/>
              <a:t>Andrija Stevanovi</a:t>
            </a:r>
            <a:r>
              <a:rPr lang="sr-Latn-RS" sz="1200" dirty="0" smtClean="0"/>
              <a:t>ć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Primena</a:t>
            </a:r>
            <a:r>
              <a:rPr lang="en-US" dirty="0" smtClean="0"/>
              <a:t> AI-a u </a:t>
            </a:r>
            <a:r>
              <a:rPr lang="en-US" dirty="0" err="1" smtClean="0"/>
              <a:t>procesu</a:t>
            </a:r>
            <a:r>
              <a:rPr lang="en-US" dirty="0" smtClean="0"/>
              <a:t> </a:t>
            </a:r>
            <a:r>
              <a:rPr lang="sr-Latn-RS" dirty="0" smtClean="0"/>
              <a:t>uč</a:t>
            </a:r>
            <a:r>
              <a:rPr lang="en-US" dirty="0" err="1" smtClean="0"/>
              <a:t>enja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sr-Latn-RS" sz="2400" dirty="0" smtClean="0"/>
              <a:t>Problemi prilikom učenja</a:t>
            </a:r>
          </a:p>
          <a:p>
            <a:r>
              <a:rPr lang="sr-Latn-RS" sz="2400" dirty="0" smtClean="0"/>
              <a:t>Brže savladavanje gradiva</a:t>
            </a:r>
          </a:p>
          <a:p>
            <a:endParaRPr lang="sr-Latn-RS" sz="2400" dirty="0"/>
          </a:p>
          <a:p>
            <a:pPr marL="139700" indent="0">
              <a:buNone/>
            </a:pPr>
            <a:endParaRPr lang="sr-Latn-RS" sz="2400" dirty="0"/>
          </a:p>
          <a:p>
            <a:endParaRPr lang="sr-Latn-RS" sz="2400" dirty="0" smtClean="0"/>
          </a:p>
          <a:p>
            <a:r>
              <a:rPr lang="sr-Latn-RS" sz="2400" dirty="0" smtClean="0"/>
              <a:t>Personalizovana pomoć </a:t>
            </a:r>
          </a:p>
          <a:p>
            <a:pPr marL="139700" indent="0">
              <a:buNone/>
            </a:pPr>
            <a:r>
              <a:rPr lang="sr-Latn-RS" sz="2400" dirty="0"/>
              <a:t>	</a:t>
            </a:r>
            <a:r>
              <a:rPr lang="sr-Latn-RS" sz="2400" dirty="0" smtClean="0"/>
              <a:t>tokom učenja?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86" y="1227800"/>
            <a:ext cx="3265800" cy="32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Cognitize</a:t>
            </a:r>
            <a:endParaRPr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8" y="1654145"/>
            <a:ext cx="2376719" cy="1970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593605" y="646266"/>
            <a:ext cx="5823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Kori</a:t>
            </a:r>
            <a:r>
              <a:rPr lang="sr-Latn-RS" dirty="0" smtClean="0"/>
              <a:t>šćene tehnologije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36" y="1340472"/>
            <a:ext cx="2738157" cy="1072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71" y="2531788"/>
            <a:ext cx="1658075" cy="1658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28" y="1403180"/>
            <a:ext cx="2729553" cy="1535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74" y="3044372"/>
            <a:ext cx="1823981" cy="1289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Backend server – </a:t>
            </a:r>
            <a:r>
              <a:rPr lang="en-US" dirty="0" err="1" smtClean="0"/>
              <a:t>Flusk</a:t>
            </a:r>
            <a:r>
              <a:rPr lang="en-US" dirty="0" smtClean="0"/>
              <a:t> (Python)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Minimal Web API</a:t>
            </a:r>
          </a:p>
          <a:p>
            <a:r>
              <a:rPr lang="sr-Latn-RS" dirty="0" smtClean="0"/>
              <a:t>Extractor </a:t>
            </a:r>
            <a:r>
              <a:rPr lang="en-US" dirty="0" smtClean="0"/>
              <a:t>   </a:t>
            </a:r>
            <a:r>
              <a:rPr lang="sr-Latn-RS" dirty="0" smtClean="0"/>
              <a:t>PDF -</a:t>
            </a:r>
            <a:r>
              <a:rPr lang="en-US" dirty="0" smtClean="0"/>
              <a:t>&gt; raw text</a:t>
            </a:r>
          </a:p>
          <a:p>
            <a:r>
              <a:rPr lang="en-US" dirty="0" err="1" smtClean="0"/>
              <a:t>Prosle</a:t>
            </a:r>
            <a:r>
              <a:rPr lang="sr-Latn-RS" dirty="0" smtClean="0"/>
              <a:t>đivanje zahteva od UI-a ka NLP-u</a:t>
            </a:r>
          </a:p>
          <a:p>
            <a:r>
              <a:rPr lang="sr-Latn-RS" dirty="0" smtClean="0"/>
              <a:t>Čuvanje već obrađenih podataka od strane NLP-a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sirovih</a:t>
            </a:r>
            <a:r>
              <a:rPr lang="en-US" dirty="0" smtClean="0"/>
              <a:t> </a:t>
            </a:r>
            <a:r>
              <a:rPr lang="en-US" dirty="0" err="1" smtClean="0"/>
              <a:t>datoteka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93" y="1334591"/>
            <a:ext cx="5952200" cy="32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Fine tuning?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Proces dodatnog treniranja unapred istreniranog modela u cilju poboljšanja performansi za određeni slučaj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3" y="2429302"/>
            <a:ext cx="5340300" cy="22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0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40" y="352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Performanse pre fine-tuninga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0" y="1874698"/>
            <a:ext cx="2634946" cy="1752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99" y="1391343"/>
            <a:ext cx="2828446" cy="324114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514299" y="2510509"/>
            <a:ext cx="1886083" cy="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0540" y="1022011"/>
            <a:ext cx="3043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Za isti API endpoint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pitaj</a:t>
            </a:r>
            <a:r>
              <a:rPr lang="en-US" dirty="0" smtClean="0">
                <a:solidFill>
                  <a:schemeClr val="bg1"/>
                </a:solidFill>
              </a:rPr>
              <a:t>/AOR2/</a:t>
            </a:r>
            <a:r>
              <a:rPr lang="en-US" dirty="0" err="1" smtClean="0">
                <a:solidFill>
                  <a:schemeClr val="bg1"/>
                </a:solidFill>
              </a:rPr>
              <a:t>Vrste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memorije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3437" y="3069914"/>
            <a:ext cx="1767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sr-Latn-RS" dirty="0" smtClean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fine </a:t>
            </a:r>
            <a:r>
              <a:rPr lang="en-US" dirty="0" err="1">
                <a:solidFill>
                  <a:schemeClr val="bg1"/>
                </a:solidFill>
              </a:rPr>
              <a:t>tunovani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</a:t>
            </a:r>
            <a:endParaRPr lang="sr-Cyrl-R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14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128</Words>
  <Application>Microsoft Office PowerPoint</Application>
  <PresentationFormat>On-screen Show (16:9)</PresentationFormat>
  <Paragraphs>36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Medium</vt:lpstr>
      <vt:lpstr>Arial</vt:lpstr>
      <vt:lpstr>Roboto</vt:lpstr>
      <vt:lpstr>Simple Light</vt:lpstr>
      <vt:lpstr>EESTech Challenge 2024</vt:lpstr>
      <vt:lpstr>Članovi tima</vt:lpstr>
      <vt:lpstr>Primena AI-a u procesu učenja</vt:lpstr>
      <vt:lpstr>Cognitize</vt:lpstr>
      <vt:lpstr>Korišćene tehnologije</vt:lpstr>
      <vt:lpstr>Backend server – Flusk (Python)</vt:lpstr>
      <vt:lpstr>Obrada sirovih datoteka</vt:lpstr>
      <vt:lpstr>Fine tuning?</vt:lpstr>
      <vt:lpstr>Performanse pre fine-tuninga</vt:lpstr>
      <vt:lpstr>Optimizovani model</vt:lpstr>
      <vt:lpstr>Izgled same aplikacije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EESTech Challenge 2024</dc:title>
  <dc:creator>Андрија Стевановић</dc:creator>
  <cp:lastModifiedBy>Андрија Стевановић</cp:lastModifiedBy>
  <cp:revision>14</cp:revision>
  <dcterms:modified xsi:type="dcterms:W3CDTF">2024-04-21T09:53:16Z</dcterms:modified>
</cp:coreProperties>
</file>