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Impact" charset="1" panose="020B0806030902050204"/>
      <p:regular r:id="rId13"/>
    </p:embeddedFon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Anton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6517">
            <a:off x="8172982" y="-1473762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93551">
            <a:off x="-3091661" y="3509943"/>
            <a:ext cx="15325477" cy="8242765"/>
          </a:xfrm>
          <a:custGeom>
            <a:avLst/>
            <a:gdLst/>
            <a:ahLst/>
            <a:cxnLst/>
            <a:rect r="r" b="b" t="t" l="l"/>
            <a:pathLst>
              <a:path h="8242765" w="15325477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50042" y="349542"/>
            <a:ext cx="9587917" cy="9587917"/>
          </a:xfrm>
          <a:custGeom>
            <a:avLst/>
            <a:gdLst/>
            <a:ahLst/>
            <a:cxnLst/>
            <a:rect r="r" b="b" t="t" l="l"/>
            <a:pathLst>
              <a:path h="9587917" w="9587917">
                <a:moveTo>
                  <a:pt x="0" y="0"/>
                </a:moveTo>
                <a:lnTo>
                  <a:pt x="9587916" y="0"/>
                </a:lnTo>
                <a:lnTo>
                  <a:pt x="9587916" y="9587916"/>
                </a:lnTo>
                <a:lnTo>
                  <a:pt x="0" y="9587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84372" y="3676731"/>
            <a:ext cx="14339709" cy="549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80"/>
              </a:lnSpc>
            </a:pPr>
            <a:r>
              <a:rPr lang="en-US" sz="14914">
                <a:solidFill>
                  <a:srgbClr val="FFFFFF"/>
                </a:solidFill>
                <a:latin typeface="Impact"/>
              </a:rPr>
              <a:t>NEONEST</a:t>
            </a:r>
          </a:p>
          <a:p>
            <a:pPr algn="ctr">
              <a:lnSpc>
                <a:spcPts val="208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484950" y="6160443"/>
            <a:ext cx="5318100" cy="600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>
                <a:solidFill>
                  <a:srgbClr val="FFFFFF"/>
                </a:solidFill>
                <a:latin typeface="Poppins"/>
              </a:rPr>
              <a:t>TEAM TRIPLE 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75176" y="3962838"/>
            <a:ext cx="12537649" cy="4169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2"/>
              </a:lnSpc>
            </a:pPr>
            <a:r>
              <a:rPr lang="en-US" sz="3504">
                <a:solidFill>
                  <a:srgbClr val="FFFFFF"/>
                </a:solidFill>
                <a:latin typeface="Poppins"/>
              </a:rPr>
              <a:t>Importance of fresh air</a:t>
            </a:r>
          </a:p>
          <a:p>
            <a:pPr algn="l">
              <a:lnSpc>
                <a:spcPts val="5502"/>
              </a:lnSpc>
            </a:pPr>
            <a:r>
              <a:rPr lang="en-US" sz="3504">
                <a:solidFill>
                  <a:srgbClr val="FFFFFF"/>
                </a:solidFill>
                <a:latin typeface="Poppins"/>
              </a:rPr>
              <a:t>Possible health risks and discomfort</a:t>
            </a:r>
          </a:p>
          <a:p>
            <a:pPr algn="l">
              <a:lnSpc>
                <a:spcPts val="5502"/>
              </a:lnSpc>
            </a:pPr>
            <a:r>
              <a:rPr lang="en-US" sz="3504">
                <a:solidFill>
                  <a:srgbClr val="FFFFFF"/>
                </a:solidFill>
                <a:latin typeface="Poppins"/>
              </a:rPr>
              <a:t>Live life freely</a:t>
            </a:r>
          </a:p>
          <a:p>
            <a:pPr algn="l">
              <a:lnSpc>
                <a:spcPts val="5502"/>
              </a:lnSpc>
            </a:pPr>
          </a:p>
          <a:p>
            <a:pPr algn="l">
              <a:lnSpc>
                <a:spcPts val="5502"/>
              </a:lnSpc>
            </a:pPr>
          </a:p>
          <a:p>
            <a:pPr algn="l">
              <a:lnSpc>
                <a:spcPts val="550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823547" y="2278282"/>
            <a:ext cx="6640906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</a:rPr>
              <a:t>MISSION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021255">
            <a:off x="917609" y="5780776"/>
            <a:ext cx="4259304" cy="8050231"/>
          </a:xfrm>
          <a:custGeom>
            <a:avLst/>
            <a:gdLst/>
            <a:ahLst/>
            <a:cxnLst/>
            <a:rect r="r" b="b" t="t" l="l"/>
            <a:pathLst>
              <a:path h="8050231" w="4259304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10124" y="1407328"/>
            <a:ext cx="8067753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</a:rPr>
              <a:t>OPTIMAL LEVELS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62109" y="5834909"/>
            <a:ext cx="3719127" cy="478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sz="2692">
                <a:solidFill>
                  <a:srgbClr val="FFFFFF"/>
                </a:solidFill>
                <a:latin typeface="Poppins"/>
              </a:rPr>
              <a:t>Below 1000 p.p.m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62109" y="5029200"/>
            <a:ext cx="3791112" cy="75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0"/>
              </a:lnSpc>
            </a:pPr>
            <a:r>
              <a:rPr lang="en-US" sz="4207">
                <a:solidFill>
                  <a:srgbClr val="FFFFFF"/>
                </a:solidFill>
                <a:latin typeface="Poppins Bold"/>
              </a:rPr>
              <a:t>CO2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82127" y="5834909"/>
            <a:ext cx="3719127" cy="478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sz="2692">
                <a:solidFill>
                  <a:srgbClr val="FFFFFF"/>
                </a:solidFill>
                <a:latin typeface="Poppins"/>
              </a:rPr>
              <a:t>Humidity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46135" y="5126281"/>
            <a:ext cx="3791112" cy="75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0"/>
              </a:lnSpc>
            </a:pPr>
            <a:r>
              <a:rPr lang="en-US" sz="4207">
                <a:solidFill>
                  <a:srgbClr val="FFFFFF"/>
                </a:solidFill>
                <a:latin typeface="Poppins Bold"/>
              </a:rPr>
              <a:t>40-60%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06764" y="5834909"/>
            <a:ext cx="3719127" cy="478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sz="2692">
                <a:solidFill>
                  <a:srgbClr val="FFFFFF"/>
                </a:solidFill>
                <a:latin typeface="Poppins"/>
              </a:rPr>
              <a:t>Temperature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70772" y="5126281"/>
            <a:ext cx="3791112" cy="75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0"/>
              </a:lnSpc>
            </a:pPr>
            <a:r>
              <a:rPr lang="en-US" sz="4207">
                <a:solidFill>
                  <a:srgbClr val="FFFFFF"/>
                </a:solidFill>
                <a:latin typeface="Poppins Bold"/>
              </a:rPr>
              <a:t>20-22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400000">
            <a:off x="14502228" y="5233184"/>
            <a:ext cx="4259304" cy="8050231"/>
          </a:xfrm>
          <a:custGeom>
            <a:avLst/>
            <a:gdLst/>
            <a:ahLst/>
            <a:cxnLst/>
            <a:rect r="r" b="b" t="t" l="l"/>
            <a:pathLst>
              <a:path h="8050231" w="4259304">
                <a:moveTo>
                  <a:pt x="0" y="0"/>
                </a:moveTo>
                <a:lnTo>
                  <a:pt x="4259304" y="0"/>
                </a:lnTo>
                <a:lnTo>
                  <a:pt x="4259304" y="8050232"/>
                </a:lnTo>
                <a:lnTo>
                  <a:pt x="0" y="805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4057650" y="-119650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037247" y="-3693869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04618" y="5473935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15051" y="4618904"/>
            <a:ext cx="2598564" cy="1092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2"/>
              </a:lnSpc>
            </a:pPr>
            <a:r>
              <a:rPr lang="en-US" sz="5751">
                <a:solidFill>
                  <a:srgbClr val="FFFFFF"/>
                </a:solidFill>
                <a:latin typeface="Impact"/>
              </a:rPr>
              <a:t>Flutter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001418" y="5705755"/>
            <a:ext cx="3825830" cy="382583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291784" y="5705755"/>
            <a:ext cx="3825830" cy="382583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380922" y="-3460452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825759" y="5705755"/>
            <a:ext cx="3825830" cy="382583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136966" y="5965539"/>
            <a:ext cx="2667051" cy="3306262"/>
          </a:xfrm>
          <a:custGeom>
            <a:avLst/>
            <a:gdLst/>
            <a:ahLst/>
            <a:cxnLst/>
            <a:rect r="r" b="b" t="t" l="l"/>
            <a:pathLst>
              <a:path h="3306262" w="2667051">
                <a:moveTo>
                  <a:pt x="0" y="0"/>
                </a:moveTo>
                <a:lnTo>
                  <a:pt x="2667051" y="0"/>
                </a:lnTo>
                <a:lnTo>
                  <a:pt x="2667051" y="3306262"/>
                </a:lnTo>
                <a:lnTo>
                  <a:pt x="0" y="33062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953815" y="5274518"/>
            <a:ext cx="4501768" cy="4501768"/>
          </a:xfrm>
          <a:custGeom>
            <a:avLst/>
            <a:gdLst/>
            <a:ahLst/>
            <a:cxnLst/>
            <a:rect r="r" b="b" t="t" l="l"/>
            <a:pathLst>
              <a:path h="4501768" w="4501768">
                <a:moveTo>
                  <a:pt x="0" y="0"/>
                </a:moveTo>
                <a:lnTo>
                  <a:pt x="4501768" y="0"/>
                </a:lnTo>
                <a:lnTo>
                  <a:pt x="4501768" y="4501768"/>
                </a:lnTo>
                <a:lnTo>
                  <a:pt x="0" y="45017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825759" y="5705755"/>
            <a:ext cx="3825830" cy="3825830"/>
          </a:xfrm>
          <a:custGeom>
            <a:avLst/>
            <a:gdLst/>
            <a:ahLst/>
            <a:cxnLst/>
            <a:rect r="r" b="b" t="t" l="l"/>
            <a:pathLst>
              <a:path h="3825830" w="3825830">
                <a:moveTo>
                  <a:pt x="0" y="0"/>
                </a:moveTo>
                <a:lnTo>
                  <a:pt x="3825830" y="0"/>
                </a:lnTo>
                <a:lnTo>
                  <a:pt x="3825830" y="3825830"/>
                </a:lnTo>
                <a:lnTo>
                  <a:pt x="0" y="38258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905417" y="4613602"/>
            <a:ext cx="2598564" cy="1092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2"/>
              </a:lnSpc>
            </a:pPr>
            <a:r>
              <a:rPr lang="en-US" sz="5751">
                <a:solidFill>
                  <a:srgbClr val="FFFFFF"/>
                </a:solidFill>
                <a:latin typeface="Impact"/>
              </a:rPr>
              <a:t>Python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25759" y="4847504"/>
            <a:ext cx="3999181" cy="858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4"/>
              </a:lnSpc>
            </a:pPr>
            <a:r>
              <a:rPr lang="en-US" sz="5751">
                <a:solidFill>
                  <a:srgbClr val="FFFFFF"/>
                </a:solidFill>
                <a:latin typeface="Impact"/>
              </a:rPr>
              <a:t>ChatGPT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04392" y="2474273"/>
            <a:ext cx="6640906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</a:rPr>
              <a:t>TECHNOLOGIES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06757" y="3965025"/>
            <a:ext cx="3030111" cy="2705063"/>
          </a:xfrm>
          <a:custGeom>
            <a:avLst/>
            <a:gdLst/>
            <a:ahLst/>
            <a:cxnLst/>
            <a:rect r="r" b="b" t="t" l="l"/>
            <a:pathLst>
              <a:path h="2705063" w="3030111">
                <a:moveTo>
                  <a:pt x="0" y="0"/>
                </a:moveTo>
                <a:lnTo>
                  <a:pt x="3030111" y="0"/>
                </a:lnTo>
                <a:lnTo>
                  <a:pt x="3030111" y="2705063"/>
                </a:lnTo>
                <a:lnTo>
                  <a:pt x="0" y="2705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314215" y="281311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19526" y="3965025"/>
            <a:ext cx="2695226" cy="2705063"/>
          </a:xfrm>
          <a:custGeom>
            <a:avLst/>
            <a:gdLst/>
            <a:ahLst/>
            <a:cxnLst/>
            <a:rect r="r" b="b" t="t" l="l"/>
            <a:pathLst>
              <a:path h="2705063" w="2695226">
                <a:moveTo>
                  <a:pt x="0" y="0"/>
                </a:moveTo>
                <a:lnTo>
                  <a:pt x="2695226" y="0"/>
                </a:lnTo>
                <a:lnTo>
                  <a:pt x="2695226" y="2705063"/>
                </a:lnTo>
                <a:lnTo>
                  <a:pt x="0" y="27050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32073" y="7200291"/>
            <a:ext cx="3070132" cy="111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</a:rPr>
              <a:t>Gathering information from the sensors and the user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8934" y="7200291"/>
            <a:ext cx="3070132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</a:rPr>
              <a:t>Data processing using GPT -4o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88841" y="6828816"/>
            <a:ext cx="3800956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</a:rPr>
              <a:t>DIsplaying suggestions and warnings to user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056135" y="-3559748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041805" y="3965025"/>
            <a:ext cx="2705063" cy="2705063"/>
          </a:xfrm>
          <a:custGeom>
            <a:avLst/>
            <a:gdLst/>
            <a:ahLst/>
            <a:cxnLst/>
            <a:rect r="r" b="b" t="t" l="l"/>
            <a:pathLst>
              <a:path h="2705063" w="2705063">
                <a:moveTo>
                  <a:pt x="0" y="0"/>
                </a:moveTo>
                <a:lnTo>
                  <a:pt x="2705063" y="0"/>
                </a:lnTo>
                <a:lnTo>
                  <a:pt x="2705063" y="2705063"/>
                </a:lnTo>
                <a:lnTo>
                  <a:pt x="0" y="27050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43476" y="963835"/>
            <a:ext cx="11756674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</a:rPr>
              <a:t>HOW DID WE SOLVE OUR PROBLEM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3588" y="580688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57079" y="1600342"/>
            <a:ext cx="7060793" cy="6649983"/>
          </a:xfrm>
          <a:custGeom>
            <a:avLst/>
            <a:gdLst/>
            <a:ahLst/>
            <a:cxnLst/>
            <a:rect r="r" b="b" t="t" l="l"/>
            <a:pathLst>
              <a:path h="6649983" w="7060793">
                <a:moveTo>
                  <a:pt x="0" y="0"/>
                </a:moveTo>
                <a:lnTo>
                  <a:pt x="7060793" y="0"/>
                </a:lnTo>
                <a:lnTo>
                  <a:pt x="7060793" y="6649983"/>
                </a:lnTo>
                <a:lnTo>
                  <a:pt x="0" y="6649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64621" y="-75312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40626" y="3900908"/>
            <a:ext cx="6640906" cy="1632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2"/>
              </a:lnSpc>
            </a:pPr>
            <a:r>
              <a:rPr lang="en-US" sz="2586" spc="-147">
                <a:solidFill>
                  <a:srgbClr val="FFFFFF"/>
                </a:solidFill>
                <a:latin typeface="Poppins"/>
              </a:rPr>
              <a:t>-Versitility</a:t>
            </a:r>
          </a:p>
          <a:p>
            <a:pPr algn="just">
              <a:lnSpc>
                <a:spcPts val="4422"/>
              </a:lnSpc>
            </a:pPr>
            <a:r>
              <a:rPr lang="en-US" sz="2586" spc="-147">
                <a:solidFill>
                  <a:srgbClr val="FFFFFF"/>
                </a:solidFill>
                <a:latin typeface="Poppins"/>
              </a:rPr>
              <a:t>-warnings for children and vulnerable groups</a:t>
            </a:r>
          </a:p>
          <a:p>
            <a:pPr algn="just">
              <a:lnSpc>
                <a:spcPts val="4422"/>
              </a:lnSpc>
            </a:pPr>
            <a:r>
              <a:rPr lang="en-US" sz="2586" spc="-147">
                <a:solidFill>
                  <a:srgbClr val="FFFFFF"/>
                </a:solidFill>
                <a:latin typeface="Poppins"/>
              </a:rPr>
              <a:t>-be careful about plant drought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0626" y="2263562"/>
            <a:ext cx="6640906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</a:rPr>
              <a:t>POSSIBILITIES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7501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84372" y="3726507"/>
            <a:ext cx="14319257" cy="2548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>
                <a:solidFill>
                  <a:srgbClr val="FFFFFF"/>
                </a:solidFill>
                <a:latin typeface="Anton"/>
              </a:rPr>
              <a:t>THANK YOU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84950" y="6160443"/>
            <a:ext cx="5318100" cy="600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>
                <a:solidFill>
                  <a:srgbClr val="FFFFFF"/>
                </a:solidFill>
                <a:latin typeface="Poppins"/>
              </a:rPr>
              <a:t>TEAM TRIPLE 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366517">
            <a:off x="-1768901" y="497943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DAGG8tLZG_g</dc:identifier>
  <dcterms:modified xsi:type="dcterms:W3CDTF">2011-08-01T06:04:30Z</dcterms:modified>
  <cp:revision>1</cp:revision>
  <dc:title>NeoNest</dc:title>
</cp:coreProperties>
</file>