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104.xml" ContentType="application/vnd.openxmlformats-officedocument.presentationml.tags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slideLayouts/slideLayout35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slideLayouts/slideLayout24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heme/theme6.xml" ContentType="application/vnd.openxmlformats-officedocument.theme+xml"/>
  <Override PartName="/ppt/tags/tag30.xml" ContentType="application/vnd.openxmlformats-officedocument.presentationml.tags+xml"/>
  <Override PartName="/ppt/theme/theme10.xml" ContentType="application/vnd.openxmlformats-officedocument.theme+xml"/>
  <Override PartName="/ppt/tags/tag105.xml" ContentType="application/vnd.openxmlformats-officedocument.presentationml.tags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97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slideLayouts/slideLayout32.xml" ContentType="application/vnd.openxmlformats-officedocument.presentationml.slideLayout+xml"/>
  <Override PartName="/ppt/theme/theme19.xml" ContentType="application/vnd.openxmlformats-officedocument.theme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slideLayouts/slideLayout21.xml" ContentType="application/vnd.openxmlformats-officedocument.presentationml.slideLayout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heme/theme15.xml" ContentType="application/vnd.openxmlformats-officedocument.them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heme/theme7.xml" ContentType="application/vnd.openxmlformats-officedocument.theme+xml"/>
  <Override PartName="/ppt/theme/theme11.xml" ContentType="application/vnd.openxmlformats-officedocument.theme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Layouts/slideLayout22.xml" ContentType="application/vnd.openxmlformats-officedocument.presentationml.slideLayout+xml"/>
  <Override PartName="/ppt/tags/tag94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heme/theme8.xml" ContentType="application/vnd.openxmlformats-officedocument.theme+xml"/>
  <Override PartName="/ppt/theme/theme12.xml" ContentType="application/vnd.openxmlformats-officedocument.theme+xml"/>
  <Override PartName="/ppt/tags/tag107.xml" ContentType="application/vnd.openxmlformats-officedocument.presentationml.tags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ags/tag110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Layouts/slideLayout23.xml" ContentType="application/vnd.openxmlformats-officedocument.presentationml.slideLayout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slideLayouts/slideLayout30.xml" ContentType="application/vnd.openxmlformats-officedocument.presentationml.slideLayout+xml"/>
  <Override PartName="/ppt/theme/theme17.xml" ContentType="application/vnd.openxmlformats-officedocument.them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heme/theme9.xml" ContentType="application/vnd.openxmlformats-officedocument.theme+xml"/>
  <Override PartName="/ppt/theme/theme13.xml" ContentType="application/vnd.openxmlformats-officedocument.theme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ags/tag89.xml" ContentType="application/vnd.openxmlformats-officedocument.presentationml.tags+xml"/>
  <Override PartName="/ppt/slideLayouts/slideLayout28.xml" ContentType="application/vnd.openxmlformats-officedocument.presentationml.slideLayout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Layouts/slideLayout53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Layouts/slideLayout42.xml" ContentType="application/vnd.openxmlformats-officedocument.presentationml.slideLayout+xml"/>
  <Override PartName="/ppt/slideMasters/slideMaster15.xml" ContentType="application/vnd.openxmlformats-officedocument.presentationml.slideMaster+xml"/>
  <Override PartName="/ppt/tags/tag45.xml" ContentType="application/vnd.openxmlformats-officedocument.presentationml.tags+xml"/>
  <Override PartName="/ppt/slideLayouts/slideLayout20.xml" ContentType="application/vnd.openxmlformats-officedocument.presentationml.slideLayout+xml"/>
  <Override PartName="/ppt/tags/tag92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heme/theme1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6" r:id="rId2"/>
    <p:sldMasterId id="2147483681" r:id="rId3"/>
    <p:sldMasterId id="2147483686" r:id="rId4"/>
    <p:sldMasterId id="2147483689" r:id="rId5"/>
    <p:sldMasterId id="2147483808" r:id="rId6"/>
    <p:sldMasterId id="2147483811" r:id="rId7"/>
    <p:sldMasterId id="2147483814" r:id="rId8"/>
    <p:sldMasterId id="2147483817" r:id="rId9"/>
    <p:sldMasterId id="2147483888" r:id="rId10"/>
    <p:sldMasterId id="2147483893" r:id="rId11"/>
    <p:sldMasterId id="2147483896" r:id="rId12"/>
    <p:sldMasterId id="2147483901" r:id="rId13"/>
    <p:sldMasterId id="2147483915" r:id="rId14"/>
    <p:sldMasterId id="2147483920" r:id="rId15"/>
    <p:sldMasterId id="2147483925" r:id="rId16"/>
    <p:sldMasterId id="2147483930" r:id="rId17"/>
  </p:sldMasterIdLst>
  <p:notesMasterIdLst>
    <p:notesMasterId r:id="rId21"/>
  </p:notesMasterIdLst>
  <p:handoutMasterIdLst>
    <p:handoutMasterId r:id="rId22"/>
  </p:handoutMasterIdLst>
  <p:sldIdLst>
    <p:sldId id="1437" r:id="rId18"/>
    <p:sldId id="1438" r:id="rId19"/>
    <p:sldId id="1440" r:id="rId20"/>
  </p:sldIdLst>
  <p:sldSz cx="9906000" cy="6858000" type="A4"/>
  <p:notesSz cx="9926638" cy="6797675"/>
  <p:custDataLst>
    <p:tags r:id="rId23"/>
  </p:custDataLst>
  <p:defaultTextStyle>
    <a:defPPr>
      <a:defRPr lang="ko-KR"/>
    </a:defPPr>
    <a:lvl1pPr marL="0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9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7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7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6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6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54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34" algn="l" defTabSz="91415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6699FF"/>
    <a:srgbClr val="99CCFF"/>
    <a:srgbClr val="FFCC66"/>
    <a:srgbClr val="FFFFCC"/>
    <a:srgbClr val="FF5050"/>
    <a:srgbClr val="FF7C80"/>
    <a:srgbClr val="CCECFF"/>
    <a:srgbClr val="0000CC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5730" autoAdjust="0"/>
    <p:restoredTop sz="99744" autoAdjust="0"/>
  </p:normalViewPr>
  <p:slideViewPr>
    <p:cSldViewPr>
      <p:cViewPr>
        <p:scale>
          <a:sx n="75" d="100"/>
          <a:sy n="75" d="100"/>
        </p:scale>
        <p:origin x="-2035" y="-250"/>
      </p:cViewPr>
      <p:guideLst>
        <p:guide orient="horz" pos="2160"/>
        <p:guide orient="horz" pos="1207"/>
        <p:guide orient="horz" pos="4110"/>
        <p:guide orient="horz" pos="1298"/>
        <p:guide pos="3120"/>
        <p:guide pos="398"/>
        <p:guide pos="5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17304"/>
    </p:cViewPr>
  </p:sorterViewPr>
  <p:notesViewPr>
    <p:cSldViewPr showGuides="1">
      <p:cViewPr varScale="1">
        <p:scale>
          <a:sx n="79" d="100"/>
          <a:sy n="79" d="100"/>
        </p:scale>
        <p:origin x="-3030" y="-96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FBAE2-6000-40FA-8EF3-FA273A5CD1C8}" type="datetimeFigureOut">
              <a:rPr lang="ko-KR" altLang="en-US" smtClean="0"/>
              <a:pPr/>
              <a:t>2017-12-02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383E7-33AD-4B8E-9FAF-464864C46C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3958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4" cy="339884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7" y="0"/>
            <a:ext cx="4301544" cy="339884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3DBF7C61-6069-47FD-B18F-87D89C0D3AB6}" type="datetimeFigureOut">
              <a:rPr lang="ko-KR" altLang="en-US" smtClean="0"/>
              <a:pPr/>
              <a:t>2017-12-02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28897"/>
            <a:ext cx="7941310" cy="305895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4" cy="339884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7" y="6456612"/>
            <a:ext cx="4301544" cy="339884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9C370C9-BC0E-43D6-87EF-93D57C81A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899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9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37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17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96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76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54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34" algn="l" defTabSz="91415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1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1C52D-6E31-4DDE-99DD-4FADD46A44A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1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5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2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ags" Target="../tags/tag8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0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3203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20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3245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74797"/>
            <a:endParaRPr lang="ko-KR" altLang="en-US" sz="1900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453"/>
            <a:ext cx="2311400" cy="365125"/>
          </a:xfrm>
          <a:prstGeom prst="rect">
            <a:avLst/>
          </a:prstGeom>
        </p:spPr>
        <p:txBody>
          <a:bodyPr lIns="91416" tIns="45708" rIns="91416" bIns="45708"/>
          <a:lstStyle>
            <a:lvl1pPr>
              <a:defRPr sz="1000" b="1"/>
            </a:lvl1pPr>
          </a:lstStyle>
          <a:p>
            <a:pPr defTabSz="974797"/>
            <a:fld id="{2556B839-DC50-49AE-926C-7DB421CD2C6C}" type="slidenum">
              <a:rPr lang="ko-KR" altLang="en-US" smtClean="0">
                <a:solidFill>
                  <a:srgbClr val="000000"/>
                </a:solidFill>
              </a:rPr>
              <a:pPr defTabSz="974797"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84530" y="836712"/>
            <a:ext cx="43684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811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918278" y="349865"/>
            <a:ext cx="110607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000000"/>
                </a:solidFill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9332171" y="37255"/>
            <a:ext cx="326398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918291" y="508600"/>
            <a:ext cx="326531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smtClean="0">
                <a:solidFill>
                  <a:srgbClr val="000000"/>
                </a:solidFill>
              </a:rPr>
              <a:t>Last Modified 2013-07-21 </a:t>
            </a:r>
            <a:r>
              <a:rPr lang="ko-KR" altLang="en-US" sz="1000" smtClean="0">
                <a:solidFill>
                  <a:srgbClr val="000000"/>
                </a:solidFill>
              </a:rPr>
              <a:t>오후 </a:t>
            </a:r>
            <a:r>
              <a:rPr lang="en-US" altLang="ko-KR" sz="1000" smtClean="0">
                <a:solidFill>
                  <a:srgbClr val="000000"/>
                </a:solidFill>
              </a:rPr>
              <a:t>1:53 </a:t>
            </a:r>
            <a:r>
              <a:rPr lang="en-US" sz="1000" smtClean="0">
                <a:solidFill>
                  <a:srgbClr val="000000"/>
                </a:solidFill>
              </a:rPr>
              <a:t>Korea Standard Time</a:t>
            </a:r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918350" y="668962"/>
            <a:ext cx="40395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Printed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4" y="7"/>
            <a:ext cx="9902490" cy="6859620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099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500" dirty="0" smtClean="0">
                  <a:solidFill>
                    <a:srgbClr val="000000"/>
                  </a:solidFill>
                </a:rPr>
                <a:t>문서 유형</a:t>
              </a:r>
              <a:endParaRPr lang="ko-KR" altLang="en-US" sz="1500" dirty="0">
                <a:solidFill>
                  <a:srgbClr val="000000"/>
                </a:solidFill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+mn-l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+mn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500" dirty="0" smtClean="0">
                  <a:solidFill>
                    <a:srgbClr val="000000"/>
                  </a:solidFill>
                </a:rPr>
                <a:t>날짜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697"/>
              <a:ext cx="3226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6009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900" dirty="0" smtClean="0">
                  <a:solidFill>
                    <a:srgbClr val="000000"/>
                  </a:solidFill>
                </a:rPr>
                <a:t>비공개</a:t>
              </a:r>
              <a:r>
                <a:rPr lang="en-US" altLang="ko-KR" sz="900" dirty="0" smtClean="0">
                  <a:solidFill>
                    <a:srgbClr val="000000"/>
                  </a:solidFill>
                </a:rPr>
                <a:t>/</a:t>
              </a:r>
              <a:r>
                <a:rPr lang="ko-KR" altLang="en-US" sz="900" dirty="0" smtClean="0">
                  <a:solidFill>
                    <a:srgbClr val="000000"/>
                  </a:solidFill>
                </a:rPr>
                <a:t>기밀 문서 </a:t>
              </a:r>
              <a:br>
                <a:rPr lang="ko-KR" altLang="en-US" sz="900" dirty="0" smtClean="0">
                  <a:solidFill>
                    <a:srgbClr val="000000"/>
                  </a:solidFill>
                </a:rPr>
              </a:br>
              <a:r>
                <a:rPr lang="ko-KR" altLang="en-US" sz="900" dirty="0" smtClean="0">
                  <a:solidFill>
                    <a:srgbClr val="000000"/>
                  </a:solidFill>
                </a:rPr>
                <a:t>맥킨지의 명시적인 허가없이 본 자료를 사용하는 것은 엄격히 금지됩니다 </a:t>
              </a: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423417" y="6433735"/>
            <a:ext cx="7480828" cy="429233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30071" y="6574653"/>
            <a:ext cx="1809226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8341" y="2176944"/>
            <a:ext cx="5455757" cy="1046440"/>
          </a:xfrm>
          <a:prstGeom prst="rect">
            <a:avLst/>
          </a:prstGeom>
        </p:spPr>
        <p:txBody>
          <a:bodyPr/>
          <a:lstStyle>
            <a:lvl1pPr>
              <a:defRPr sz="3400" b="0" baseline="0"/>
            </a:lvl1pPr>
          </a:lstStyle>
          <a:p>
            <a:pPr lvl="0" latinLnBrk="0"/>
            <a:r>
              <a:rPr lang="en-US" altLang="ko-KR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8341" y="3945699"/>
            <a:ext cx="5455757" cy="230832"/>
          </a:xfrm>
        </p:spPr>
        <p:txBody>
          <a:bodyPr>
            <a:spAutoFit/>
          </a:bodyPr>
          <a:lstStyle>
            <a:lvl1pPr>
              <a:defRPr sz="1500" baseline="0"/>
            </a:lvl1pPr>
          </a:lstStyle>
          <a:p>
            <a:pPr lvl="0" latinLnBrk="0"/>
            <a:r>
              <a:rPr lang="en-US" altLang="ko-KR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8208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9446244" y="6566446"/>
            <a:ext cx="23075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02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210166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latinLnBrk="0"/>
            <a:r>
              <a:rPr lang="en-US" altLang="ko-KR" dirty="0" smtClean="0"/>
              <a:t>Click to edit Master title style</a:t>
            </a:r>
            <a:endParaRPr lang="ko-KR" altLang="es-ES_tradnl" dirty="0" smtClean="0"/>
          </a:p>
        </p:txBody>
      </p:sp>
    </p:spTree>
    <p:extLst>
      <p:ext uri="{BB962C8B-B14F-4D97-AF65-F5344CB8AC3E}">
        <p14:creationId xmlns:p14="http://schemas.microsoft.com/office/powerpoint/2010/main" xmlns="" val="313327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449112641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34502" name="think-cell Slide" r:id="rId5" imgW="360" imgH="360" progId="">
              <p:embed/>
            </p:oleObj>
          </a:graphicData>
        </a:graphic>
      </p:graphicFrame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210187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  <a:latin typeface="맑은 고딕"/>
                <a:sym typeface="맑은 고딕"/>
              </a:defRPr>
            </a:lvl1pPr>
          </a:lstStyle>
          <a:p>
            <a:pPr lvl="0" latinLnBrk="0"/>
            <a:r>
              <a:rPr lang="en-US" altLang="ko-KR" dirty="0" smtClean="0"/>
              <a:t>Click to edit Master title style</a:t>
            </a:r>
            <a:endParaRPr lang="ko-KR" altLang="es-ES_tradnl" dirty="0" smtClean="0"/>
          </a:p>
        </p:txBody>
      </p:sp>
    </p:spTree>
    <p:extLst>
      <p:ext uri="{BB962C8B-B14F-4D97-AF65-F5344CB8AC3E}">
        <p14:creationId xmlns:p14="http://schemas.microsoft.com/office/powerpoint/2010/main" xmlns="" val="610216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873" y="144470"/>
            <a:ext cx="9027187" cy="331787"/>
          </a:xfrm>
          <a:prstGeom prst="rect">
            <a:avLst/>
          </a:prstGeom>
        </p:spPr>
        <p:txBody>
          <a:bodyPr lIns="91416" tIns="45708" rIns="91416" bIns="45708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601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818299032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36549" name="think-cell Slide" r:id="rId5" imgW="360" imgH="360" progId="">
              <p:embed/>
            </p:oleObj>
          </a:graphicData>
        </a:graphic>
      </p:graphicFrame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210187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  <a:latin typeface="맑은 고딕"/>
                <a:sym typeface="맑은 고딕"/>
              </a:defRPr>
            </a:lvl1pPr>
          </a:lstStyle>
          <a:p>
            <a:pPr lvl="0" latinLnBrk="0"/>
            <a:r>
              <a:rPr lang="en-US" altLang="ko-KR" dirty="0" smtClean="0"/>
              <a:t>Click to edit Master title style</a:t>
            </a:r>
            <a:endParaRPr lang="ko-KR" altLang="es-ES_tradnl" dirty="0" smtClean="0"/>
          </a:p>
        </p:txBody>
      </p:sp>
    </p:spTree>
    <p:extLst>
      <p:ext uri="{BB962C8B-B14F-4D97-AF65-F5344CB8AC3E}">
        <p14:creationId xmlns:p14="http://schemas.microsoft.com/office/powerpoint/2010/main" xmlns="" val="221281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210176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latinLnBrk="0"/>
            <a:r>
              <a:rPr lang="en-US" altLang="ko-KR" dirty="0" smtClean="0"/>
              <a:t>Click to edit Master title style</a:t>
            </a:r>
            <a:endParaRPr lang="ko-KR" altLang="es-ES_tradnl" dirty="0" smtClean="0"/>
          </a:p>
        </p:txBody>
      </p:sp>
      <p:cxnSp>
        <p:nvCxnSpPr>
          <p:cNvPr id="9" name="직선 연결선 10"/>
          <p:cNvCxnSpPr/>
          <p:nvPr userDrawn="1"/>
        </p:nvCxnSpPr>
        <p:spPr bwMode="auto">
          <a:xfrm>
            <a:off x="160128" y="537755"/>
            <a:ext cx="95581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7089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873" y="144470"/>
            <a:ext cx="9027187" cy="331787"/>
          </a:xfrm>
          <a:prstGeom prst="rect">
            <a:avLst/>
          </a:prstGeom>
        </p:spPr>
        <p:txBody>
          <a:bodyPr lIns="91416" tIns="45708" rIns="91416" bIns="45708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3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198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210176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latinLnBrk="0"/>
            <a:r>
              <a:rPr lang="en-US" altLang="ko-KR" dirty="0" smtClean="0"/>
              <a:t>Click to edit Master title style</a:t>
            </a:r>
            <a:endParaRPr lang="ko-KR" altLang="es-ES_tradnl" dirty="0" smtClean="0"/>
          </a:p>
        </p:txBody>
      </p:sp>
      <p:cxnSp>
        <p:nvCxnSpPr>
          <p:cNvPr id="9" name="직선 연결선 10"/>
          <p:cNvCxnSpPr/>
          <p:nvPr userDrawn="1"/>
        </p:nvCxnSpPr>
        <p:spPr bwMode="auto">
          <a:xfrm>
            <a:off x="160128" y="537755"/>
            <a:ext cx="955811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16059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210166" y="234866"/>
            <a:ext cx="9448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latinLnBrk="0"/>
            <a:r>
              <a:rPr lang="en-US" altLang="ko-KR" dirty="0" smtClean="0"/>
              <a:t>Click to edit Master title style</a:t>
            </a:r>
            <a:endParaRPr lang="ko-KR" altLang="es-ES_tradnl" dirty="0" smtClean="0"/>
          </a:p>
        </p:txBody>
      </p:sp>
    </p:spTree>
    <p:extLst>
      <p:ext uri="{BB962C8B-B14F-4D97-AF65-F5344CB8AC3E}">
        <p14:creationId xmlns:p14="http://schemas.microsoft.com/office/powerpoint/2010/main" xmlns="" val="402244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67" y="275358"/>
            <a:ext cx="8916278" cy="1141921"/>
          </a:xfrm>
          <a:prstGeom prst="rect">
            <a:avLst/>
          </a:prstGeom>
        </p:spPr>
        <p:txBody>
          <a:bodyPr lIns="93271" tIns="46635" rIns="93271" bIns="46635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332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097" y="144470"/>
            <a:ext cx="9026531" cy="331787"/>
          </a:xfrm>
          <a:prstGeom prst="rect">
            <a:avLst/>
          </a:prstGeom>
        </p:spPr>
        <p:txBody>
          <a:bodyPr lIns="91096" tIns="45551" rIns="91096" bIns="45551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06133" y="550260"/>
            <a:ext cx="9126935" cy="123110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6052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244730306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41658" name="think-cell Slide" r:id="rId6" imgW="360" imgH="360" progId="">
              <p:embed/>
            </p:oleObj>
          </a:graphicData>
        </a:graphic>
      </p:graphicFrame>
      <p:sp>
        <p:nvSpPr>
          <p:cNvPr id="3" name="Slide Number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9446236" y="6566446"/>
            <a:ext cx="230759" cy="15549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defTabSz="914400" fontAlgn="base" latinLnBrk="0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  <a:sym typeface="맑은 고딕"/>
              </a:rPr>
              <a:pPr defTabSz="914400"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sym typeface="맑은 고딕"/>
            </a:endParaRPr>
          </a:p>
        </p:txBody>
      </p:sp>
      <p:sp>
        <p:nvSpPr>
          <p:cNvPr id="8" name="Title Placeholder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210162" y="234864"/>
            <a:ext cx="944840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700">
                <a:solidFill>
                  <a:schemeClr val="tx1"/>
                </a:solidFill>
                <a:latin typeface="+mn-lt"/>
                <a:sym typeface="맑은 고딕"/>
              </a:defRPr>
            </a:lvl1pPr>
          </a:lstStyle>
          <a:p>
            <a:pPr lvl="0" latinLnBrk="0"/>
            <a:r>
              <a:rPr lang="en-US" altLang="ko-KR" dirty="0" smtClean="0"/>
              <a:t>Click to edit Master title style</a:t>
            </a:r>
            <a:endParaRPr lang="ko-KR" altLang="es-ES_tradnl" dirty="0" smtClean="0"/>
          </a:p>
        </p:txBody>
      </p:sp>
    </p:spTree>
    <p:extLst>
      <p:ext uri="{BB962C8B-B14F-4D97-AF65-F5344CB8AC3E}">
        <p14:creationId xmlns:p14="http://schemas.microsoft.com/office/powerpoint/2010/main" xmlns="" val="2987578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19610867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42682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4862" y="275358"/>
            <a:ext cx="8916278" cy="1141921"/>
          </a:xfrm>
          <a:prstGeom prst="rect">
            <a:avLst/>
          </a:prstGeom>
        </p:spPr>
        <p:txBody>
          <a:bodyPr lIns="97740" tIns="48870" rIns="97740" bIns="48870"/>
          <a:lstStyle>
            <a:lvl1pPr>
              <a:defRPr>
                <a:latin typeface="맑은 고딕"/>
                <a:sym typeface="맑은 고딕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630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610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45" y="6447317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22" y="70230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513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45" y="6447317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139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22" y="70230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339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6" y="213043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6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295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20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906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1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483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44" y="440691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44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737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4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6402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6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6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22854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581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" y="476672"/>
            <a:ext cx="990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01117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" y="692708"/>
            <a:ext cx="9906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914400"/>
            <a:r>
              <a:rPr lang="ko-KR" altLang="en-US" dirty="0" smtClean="0">
                <a:solidFill>
                  <a:prstClr val="white">
                    <a:lumMod val="50000"/>
                  </a:prstClr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7466136" y="6416687"/>
            <a:ext cx="2311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 defTabSz="914400">
              <a:defRPr/>
            </a:pPr>
            <a:fld id="{CB36FAD4-9FD7-44B2-831F-BEA3729FE97C}" type="slidenum">
              <a:rPr lang="ko-KR" altLang="en-US" sz="1000" smtClean="0">
                <a:solidFill>
                  <a:prstClr val="black">
                    <a:tint val="75000"/>
                  </a:prstClr>
                </a:solidFill>
              </a:rPr>
              <a:pPr algn="r" defTabSz="914400">
                <a:defRPr/>
              </a:pPr>
              <a:t>‹#›</a:t>
            </a:fld>
            <a:endParaRPr lang="ko-KR" altLang="en-US" sz="1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396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476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7033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90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439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6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28601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088" y="144465"/>
            <a:ext cx="9026531" cy="33855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06089" y="550260"/>
            <a:ext cx="9126935" cy="5616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>
          <a:xfrm>
            <a:off x="495380" y="6356353"/>
            <a:ext cx="231177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DEE1D86D-34D0-488D-A6C0-01C94B84CAE1}" type="datetimeFigureOut">
              <a:rPr lang="ko-KR" altLang="en-US"/>
              <a:pPr>
                <a:defRPr/>
              </a:pPr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>
          <a:xfrm>
            <a:off x="3385094" y="6356353"/>
            <a:ext cx="313581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8D708DA-F52F-4B39-9D1C-45424BED5C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8627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9572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022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20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682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9479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4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32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86" y="6447389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9404386" y="6447389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211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4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610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94"/>
            <a:ext cx="2311400" cy="365125"/>
          </a:xfrm>
          <a:prstGeom prst="rect">
            <a:avLst/>
          </a:prstGeom>
        </p:spPr>
        <p:txBody>
          <a:bodyPr/>
          <a:lstStyle/>
          <a:p>
            <a:fld id="{6D18B11D-1890-4411-850C-24D019B15D9D}" type="datetimeFigureOut">
              <a:rPr lang="ko-KR" altLang="en-US" smtClean="0">
                <a:solidFill>
                  <a:srgbClr val="000000"/>
                </a:solidFill>
              </a:rPr>
              <a:pPr/>
              <a:t>2017-12-02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94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94"/>
            <a:ext cx="2311400" cy="365125"/>
          </a:xfrm>
          <a:prstGeom prst="rect">
            <a:avLst/>
          </a:prstGeom>
        </p:spPr>
        <p:txBody>
          <a:bodyPr/>
          <a:lstStyle/>
          <a:p>
            <a:fld id="{7FA1CBEC-596B-4685-B1CD-858A6874AFC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92740"/>
            <a:ext cx="9906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rgbClr val="FFFFFF">
                    <a:lumMod val="50000"/>
                  </a:srgbClr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ko-KR" altLang="en-US" dirty="0">
              <a:solidFill>
                <a:srgbClr val="FFFFFF">
                  <a:lumMod val="50000"/>
                </a:srgb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7466136" y="6416719"/>
            <a:ext cx="23114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>
              <a:defRPr/>
            </a:pPr>
            <a:fld id="{CB36FAD4-9FD7-44B2-831F-BEA3729FE97C}" type="slidenum">
              <a:rPr lang="ko-KR" altLang="en-US" sz="1000" smtClean="0">
                <a:solidFill>
                  <a:srgbClr val="000000">
                    <a:tint val="75000"/>
                  </a:srgbClr>
                </a:solidFill>
              </a:rPr>
              <a:pPr algn="r">
                <a:defRPr/>
              </a:pPr>
              <a:t>‹#›</a:t>
            </a:fld>
            <a:endParaRPr lang="ko-KR" altLang="en-US" sz="1000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00517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1466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920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60" y="644734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41" y="70233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53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60" y="644734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16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41" y="70233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319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74797"/>
            <a:endParaRPr lang="ko-KR" altLang="en-US" sz="1900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413"/>
            <a:ext cx="2311400" cy="365125"/>
          </a:xfrm>
          <a:prstGeom prst="rect">
            <a:avLst/>
          </a:prstGeom>
        </p:spPr>
        <p:txBody>
          <a:bodyPr lIns="91416" tIns="45708" rIns="91416" bIns="45708"/>
          <a:lstStyle>
            <a:lvl1pPr>
              <a:defRPr sz="1000" b="1"/>
            </a:lvl1pPr>
          </a:lstStyle>
          <a:p>
            <a:pPr defTabSz="974797"/>
            <a:fld id="{2556B839-DC50-49AE-926C-7DB421CD2C6C}" type="slidenum">
              <a:rPr lang="ko-KR" altLang="en-US" smtClean="0">
                <a:solidFill>
                  <a:srgbClr val="000000"/>
                </a:solidFill>
              </a:rPr>
              <a:pPr defTabSz="974797"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84528" y="836712"/>
            <a:ext cx="43684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7693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532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60" y="644734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41" y="70233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092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60" y="644734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16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41" y="70233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0672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74797"/>
            <a:endParaRPr lang="ko-KR" altLang="en-US" sz="1900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413"/>
            <a:ext cx="2311400" cy="365125"/>
          </a:xfrm>
          <a:prstGeom prst="rect">
            <a:avLst/>
          </a:prstGeom>
        </p:spPr>
        <p:txBody>
          <a:bodyPr lIns="91416" tIns="45708" rIns="91416" bIns="45708"/>
          <a:lstStyle>
            <a:lvl1pPr>
              <a:defRPr sz="1000" b="1"/>
            </a:lvl1pPr>
          </a:lstStyle>
          <a:p>
            <a:pPr defTabSz="974797"/>
            <a:fld id="{2556B839-DC50-49AE-926C-7DB421CD2C6C}" type="slidenum">
              <a:rPr lang="ko-KR" altLang="en-US" smtClean="0">
                <a:solidFill>
                  <a:srgbClr val="000000"/>
                </a:solidFill>
              </a:rPr>
              <a:pPr defTabSz="974797"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84528" y="836712"/>
            <a:ext cx="43684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56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43" y="1095207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3986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016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 defTabSz="974797"/>
            <a:endParaRPr lang="ko-KR" altLang="en-US" sz="1900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453"/>
            <a:ext cx="2311400" cy="365125"/>
          </a:xfrm>
          <a:prstGeom prst="rect">
            <a:avLst/>
          </a:prstGeom>
        </p:spPr>
        <p:txBody>
          <a:bodyPr lIns="91416" tIns="45708" rIns="91416" bIns="45708"/>
          <a:lstStyle>
            <a:lvl1pPr>
              <a:defRPr sz="1000" b="1"/>
            </a:lvl1pPr>
          </a:lstStyle>
          <a:p>
            <a:pPr defTabSz="974797"/>
            <a:fld id="{2556B839-DC50-49AE-926C-7DB421CD2C6C}" type="slidenum">
              <a:rPr lang="ko-KR" altLang="en-US" smtClean="0">
                <a:solidFill>
                  <a:srgbClr val="000000"/>
                </a:solidFill>
              </a:rPr>
              <a:pPr defTabSz="974797"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84530" y="836712"/>
            <a:ext cx="43684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911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463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84" y="6447385"/>
            <a:ext cx="121187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 smtClean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159" latinLnBrk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52" y="702370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127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slideLayout" Target="../slideLayouts/slideLayout2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2.xml"/><Relationship Id="rId16" Type="http://schemas.openxmlformats.org/officeDocument/2006/relationships/tags" Target="../tags/tag88.xml"/><Relationship Id="rId1" Type="http://schemas.openxmlformats.org/officeDocument/2006/relationships/slideLayout" Target="../slideLayouts/slideLayout21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vmlDrawing" Target="../drawings/vmlDrawing9.v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4" Type="http://schemas.openxmlformats.org/officeDocument/2006/relationships/theme" Target="../theme/theme10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3" Type="http://schemas.openxmlformats.org/officeDocument/2006/relationships/theme" Target="../theme/theme11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vmlDrawing" Target="../drawings/vmlDrawing10.v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4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52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17.xml"/><Relationship Id="rId4" Type="http://schemas.openxmlformats.org/officeDocument/2006/relationships/slideLayout" Target="../slideLayouts/slideLayout5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oleObject" Target="../embeddings/oleObject1.bin"/><Relationship Id="rId3" Type="http://schemas.openxmlformats.org/officeDocument/2006/relationships/theme" Target="../theme/theme4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vmlDrawing" Target="../drawings/vmlDrawing2.v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3" Type="http://schemas.openxmlformats.org/officeDocument/2006/relationships/theme" Target="../theme/theme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15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10" Type="http://schemas.openxmlformats.org/officeDocument/2006/relationships/tags" Target="../tags/tag33.xml"/><Relationship Id="rId4" Type="http://schemas.openxmlformats.org/officeDocument/2006/relationships/vmlDrawing" Target="../drawings/vmlDrawing3.v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3" Type="http://schemas.openxmlformats.org/officeDocument/2006/relationships/vmlDrawing" Target="../drawings/vmlDrawing5.v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3" Type="http://schemas.openxmlformats.org/officeDocument/2006/relationships/theme" Target="../theme/theme8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8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4" Type="http://schemas.openxmlformats.org/officeDocument/2006/relationships/vmlDrawing" Target="../drawings/vmlDrawing7.v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3" Type="http://schemas.openxmlformats.org/officeDocument/2006/relationships/vmlDrawing" Target="../drawings/vmlDrawing8.v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0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oleObject" Target="../embeddings/oleObject8.bin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3090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xmlns="" val="2141792630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39619" name="think-cell Slide" r:id="rId17" imgW="360" imgH="360" progId="">
              <p:embed/>
            </p:oleObj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933837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8838967" y="1980995"/>
            <a:ext cx="19797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Last Modified 2013-07-05 </a:t>
            </a:r>
            <a:r>
              <a:rPr lang="ko-KR" altLang="en-US" sz="600" smtClean="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7:49 Korea Standard Time</a:t>
            </a:r>
            <a:endParaRPr lang="ko-KR" altLang="es-ES_tradnl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946372" y="4198983"/>
            <a:ext cx="176490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 smtClean="0">
                <a:solidFill>
                  <a:srgbClr val="000000"/>
                </a:solidFill>
                <a:cs typeface="Arial" pitchFamily="34" charset="0"/>
              </a:rPr>
              <a:t>Printed 2013-07-05 </a:t>
            </a:r>
            <a:r>
              <a:rPr lang="ko-KR" altLang="en-US" sz="600" smtClean="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3:48 </a:t>
            </a:r>
            <a:r>
              <a:rPr lang="es-ES_tradnl" altLang="ko-KR" sz="600" smtClean="0">
                <a:solidFill>
                  <a:srgbClr val="000000"/>
                </a:solidFill>
                <a:cs typeface="Arial" pitchFamily="34" charset="0"/>
              </a:rPr>
              <a:t>Korea Standard Time</a:t>
            </a:r>
            <a:endParaRPr lang="ko-KR" altLang="es-ES_tradnl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605670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smtClean="0"/>
              <a:t>Click to edit Master text styles</a:t>
            </a:r>
          </a:p>
          <a:p>
            <a:pPr lvl="1" latinLnBrk="0"/>
            <a:r>
              <a:rPr lang="en-US" altLang="ko-KR" smtClean="0"/>
              <a:t>Second level</a:t>
            </a:r>
          </a:p>
          <a:p>
            <a:pPr lvl="2" latinLnBrk="0"/>
            <a:r>
              <a:rPr lang="en-US" altLang="ko-KR" smtClean="0"/>
              <a:t>Third level</a:t>
            </a:r>
          </a:p>
          <a:p>
            <a:pPr lvl="3" latinLnBrk="0"/>
            <a:r>
              <a:rPr lang="en-US" altLang="ko-KR" smtClean="0"/>
              <a:t>Fourth level</a:t>
            </a:r>
          </a:p>
          <a:p>
            <a:pPr lvl="4" latinLnBrk="0"/>
            <a:r>
              <a:rPr lang="en-US" altLang="ko-KR" smtClean="0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1613" y="2754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 smtClean="0">
                <a:solidFill>
                  <a:srgbClr val="808080"/>
                </a:solidFill>
              </a:rPr>
              <a:t>TRACKER</a:t>
            </a:r>
            <a:endParaRPr lang="ko-KR" altLang="es-ES_tradnl" sz="1400" dirty="0">
              <a:solidFill>
                <a:srgbClr val="808080"/>
              </a:solidFill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1612" y="542671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 smtClean="0">
                <a:solidFill>
                  <a:srgbClr val="808080"/>
                </a:solidFill>
              </a:rPr>
              <a:t>Unit of measure</a:t>
            </a:r>
            <a:endParaRPr lang="ko-KR" altLang="es-ES_tradnl" sz="1600" dirty="0" smtClean="0">
              <a:solidFill>
                <a:srgbClr val="808080"/>
              </a:solidFill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 smtClean="0">
                  <a:solidFill>
                    <a:srgbClr val="000000"/>
                  </a:solidFill>
                </a:rPr>
                <a:t>1 </a:t>
              </a:r>
              <a:r>
                <a:rPr lang="ko-KR" altLang="es-ES_tradnl" sz="1000" dirty="0" smtClean="0">
                  <a:solidFill>
                    <a:srgbClr val="000000"/>
                  </a:solidFill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810" indent="-621810" defTabSz="913285" fontAlgn="base" latinLnBrk="0">
                <a:spcBef>
                  <a:spcPct val="0"/>
                </a:spcBef>
                <a:spcAft>
                  <a:spcPct val="0"/>
                </a:spcAft>
                <a:tabLst>
                  <a:tab pos="625049" algn="l"/>
                </a:tabLst>
              </a:pPr>
              <a:r>
                <a:rPr lang="ko-KR" altLang="es-ES_tradnl" sz="1000" dirty="0" smtClean="0">
                  <a:solidFill>
                    <a:srgbClr val="000000"/>
                  </a:solidFill>
                </a:rPr>
                <a:t>자료</a:t>
              </a:r>
              <a:r>
                <a:rPr lang="es-ES_tradnl" altLang="ko-KR" sz="1000" dirty="0" smtClean="0">
                  <a:solidFill>
                    <a:srgbClr val="000000"/>
                  </a:solidFill>
                </a:rPr>
                <a:t>: </a:t>
              </a:r>
              <a:r>
                <a:rPr lang="ko-KR" altLang="es-ES_tradnl" sz="1000" dirty="0" smtClean="0">
                  <a:solidFill>
                    <a:srgbClr val="000000"/>
                  </a:solidFill>
                </a:rPr>
                <a:t>자료 출처</a:t>
              </a:r>
              <a:endParaRPr lang="ko-KR" altLang="es-ES_tradnl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60567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 smtClean="0">
                  <a:solidFill>
                    <a:srgbClr val="000000"/>
                  </a:solidFill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 smtClean="0">
                  <a:solidFill>
                    <a:srgbClr val="808080"/>
                  </a:solidFill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954341" y="6567250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306511" y="6534109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xmlns="" val="12967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285" rtl="0" eaLnBrk="1" fontAlgn="base" latinLnBrk="1" hangingPunct="1">
        <a:spcBef>
          <a:spcPct val="0"/>
        </a:spcBef>
        <a:spcAft>
          <a:spcPct val="0"/>
        </a:spcAft>
        <a:tabLst>
          <a:tab pos="364343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6357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2716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9071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5431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1pPr>
      <a:lvl2pPr marL="197555" indent="-195936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2pPr>
      <a:lvl3pPr marL="466357" indent="-267184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3pPr>
      <a:lvl4pPr marL="626668" indent="-158692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4pPr>
      <a:lvl5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5pPr>
      <a:lvl6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7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6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1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1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89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48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05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64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xmlns="" val="1955578376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40634" name="think-cell Slide" r:id="rId16" imgW="360" imgH="360" progId="">
              <p:embed/>
            </p:oleObj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93382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57040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900" dirty="0">
              <a:solidFill>
                <a:srgbClr val="000000"/>
              </a:solidFill>
              <a:cs typeface="Arial" pitchFamily="34" charset="0"/>
              <a:sym typeface="맑은 고딕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818122" y="1980988"/>
            <a:ext cx="202138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defTabSz="914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Last Modified 2013-07-09 </a:t>
            </a:r>
            <a:r>
              <a:rPr lang="ko-KR" altLang="en-US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8:14 Korea Standard Time</a:t>
            </a:r>
            <a:endParaRPr lang="ko-KR" altLang="es-ES_tradnl" dirty="0" smtClean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8932737" y="4198976"/>
            <a:ext cx="179215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defTabSz="914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Printed 2013-07-05 </a:t>
            </a:r>
            <a:r>
              <a:rPr lang="ko-KR" altLang="en-US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3:36 </a:t>
            </a:r>
            <a:r>
              <a:rPr lang="es-ES_tradnl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Korea Standard Time</a:t>
            </a:r>
            <a:endParaRPr lang="ko-KR" altLang="es-ES_tradnl" dirty="0" smtClean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1605668" y="1990667"/>
            <a:ext cx="475558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smtClean="0"/>
              <a:t>Click to edit Master text styles</a:t>
            </a:r>
          </a:p>
          <a:p>
            <a:pPr lvl="1" latinLnBrk="0"/>
            <a:r>
              <a:rPr lang="en-US" altLang="ko-KR" smtClean="0"/>
              <a:t>Second level</a:t>
            </a:r>
          </a:p>
          <a:p>
            <a:pPr lvl="2" latinLnBrk="0"/>
            <a:r>
              <a:rPr lang="en-US" altLang="ko-KR" smtClean="0"/>
              <a:t>Third level</a:t>
            </a:r>
          </a:p>
          <a:p>
            <a:pPr lvl="3" latinLnBrk="0"/>
            <a:r>
              <a:rPr lang="en-US" altLang="ko-KR" smtClean="0"/>
              <a:t>Fourth level</a:t>
            </a:r>
          </a:p>
          <a:p>
            <a:pPr lvl="4" latinLnBrk="0"/>
            <a:r>
              <a:rPr lang="en-US" altLang="ko-KR" smtClean="0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12" y="27536"/>
            <a:ext cx="79560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500" dirty="0" smtClean="0">
                <a:solidFill>
                  <a:srgbClr val="808080"/>
                </a:solidFill>
                <a:latin typeface="맑은 고딕"/>
                <a:sym typeface="맑은 고딕"/>
              </a:rPr>
              <a:t>TRACKER</a:t>
            </a:r>
            <a:endParaRPr lang="ko-KR" altLang="es-ES_tradnl" sz="1500" dirty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1612" y="542616"/>
            <a:ext cx="95269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700" dirty="0" smtClean="0">
                <a:solidFill>
                  <a:srgbClr val="808080"/>
                </a:solidFill>
                <a:latin typeface="맑은 고딕"/>
                <a:sym typeface="맑은 고딕"/>
              </a:rPr>
              <a:t>Unit of measure</a:t>
            </a:r>
            <a:endParaRPr lang="ko-KR" altLang="es-ES_tradnl" sz="1700" dirty="0" smtClean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31617" y="6189102"/>
            <a:ext cx="9449744" cy="540995"/>
            <a:chOff x="75" y="3821"/>
            <a:chExt cx="5385" cy="334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21"/>
              <a:ext cx="5385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1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1 </a:t>
              </a:r>
              <a:r>
                <a:rPr lang="ko-KR" altLang="es-ES_tradnl" sz="11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0"/>
              <a:ext cx="4323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51601" indent="-651601" defTabSz="957040" fontAlgn="base" latinLnBrk="0">
                <a:spcBef>
                  <a:spcPct val="0"/>
                </a:spcBef>
                <a:spcAft>
                  <a:spcPct val="0"/>
                </a:spcAft>
                <a:tabLst>
                  <a:tab pos="654995" algn="l"/>
                </a:tabLst>
              </a:pPr>
              <a:r>
                <a:rPr lang="ko-KR" altLang="es-ES_tradnl" sz="11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자료</a:t>
              </a:r>
              <a:r>
                <a:rPr lang="es-ES_tradnl" altLang="ko-KR" sz="11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: </a:t>
              </a:r>
              <a:r>
                <a:rPr lang="ko-KR" altLang="es-ES_tradnl" sz="11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자료 출처</a:t>
              </a:r>
              <a:endParaRPr lang="ko-KR" altLang="es-ES_tradnl" sz="1100" dirty="0">
                <a:solidFill>
                  <a:srgbClr val="000000"/>
                </a:solidFill>
                <a:latin typeface="맑은 고딕"/>
                <a:sym typeface="맑은 고딕"/>
              </a:endParaRP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605668" y="1127342"/>
            <a:ext cx="4713466" cy="540994"/>
            <a:chOff x="915" y="696"/>
            <a:chExt cx="2686" cy="334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696"/>
              <a:ext cx="2686" cy="3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700" b="1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Title</a:t>
              </a:r>
            </a:p>
            <a:p>
              <a:pPr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700" dirty="0" smtClean="0">
                  <a:solidFill>
                    <a:srgbClr val="808080"/>
                  </a:solidFill>
                  <a:latin typeface="맑은 고딕"/>
                  <a:sym typeface="맑은 고딕"/>
                </a:rPr>
                <a:t>Unit of measure</a:t>
              </a:r>
              <a:endParaRPr lang="ko-KR" altLang="es-ES_tradnl" sz="1700" dirty="0">
                <a:solidFill>
                  <a:srgbClr val="808080"/>
                </a:solidFill>
                <a:latin typeface="맑은 고딕"/>
                <a:sym typeface="맑은 고딕"/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786020" y="6559606"/>
            <a:ext cx="1425069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570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맑은 고딕"/>
                <a:sym typeface="맑은 고딕"/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306511" y="6534102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570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맑은 고딕"/>
                <a:sym typeface="맑은 고딕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xmlns="" val="8107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7040" rtl="0" eaLnBrk="1" fontAlgn="base" latinLnBrk="1" hangingPunct="1">
        <a:spcBef>
          <a:spcPct val="0"/>
        </a:spcBef>
        <a:spcAft>
          <a:spcPct val="0"/>
        </a:spcAft>
        <a:tabLst>
          <a:tab pos="381798" algn="l"/>
        </a:tabLst>
        <a:defRPr sz="20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2pPr>
      <a:lvl3pPr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3pPr>
      <a:lvl4pPr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4pPr>
      <a:lvl5pPr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5pPr>
      <a:lvl6pPr marL="488701"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6pPr>
      <a:lvl7pPr marL="977402"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7pPr>
      <a:lvl8pPr marL="1466103"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8pPr>
      <a:lvl9pPr marL="1954804" algn="l" defTabSz="95704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700">
          <a:solidFill>
            <a:schemeClr val="tx1"/>
          </a:solidFill>
          <a:latin typeface="+mn-lt"/>
          <a:ea typeface="+mn-ea" pitchFamily="18" charset="-127"/>
          <a:cs typeface="Arial" pitchFamily="34" charset="0"/>
          <a:sym typeface="맑은 고딕"/>
        </a:defRPr>
      </a:lvl1pPr>
      <a:lvl2pPr marL="207019" indent="-205323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700">
          <a:solidFill>
            <a:schemeClr val="tx1"/>
          </a:solidFill>
          <a:latin typeface="+mn-lt"/>
          <a:ea typeface="+mn-ea" pitchFamily="18" charset="-127"/>
          <a:cs typeface="Arial" pitchFamily="34" charset="0"/>
          <a:sym typeface="맑은 고딕"/>
        </a:defRPr>
      </a:lvl2pPr>
      <a:lvl3pPr marL="488701" indent="-279986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700">
          <a:solidFill>
            <a:schemeClr val="tx1"/>
          </a:solidFill>
          <a:latin typeface="+mn-lt"/>
          <a:ea typeface="+mn-ea" pitchFamily="18" charset="-127"/>
          <a:cs typeface="Arial" pitchFamily="34" charset="0"/>
          <a:sym typeface="맑은 고딕"/>
        </a:defRPr>
      </a:lvl3pPr>
      <a:lvl4pPr marL="656693" indent="-16629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700">
          <a:solidFill>
            <a:schemeClr val="tx1"/>
          </a:solidFill>
          <a:latin typeface="+mn-lt"/>
          <a:ea typeface="+mn-ea" pitchFamily="18" charset="-127"/>
          <a:cs typeface="Arial" pitchFamily="34" charset="0"/>
          <a:sym typeface="맑은 고딕"/>
        </a:defRPr>
      </a:lvl4pPr>
      <a:lvl5pPr marL="801470" indent="-13914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  <a:ea typeface="+mn-ea" pitchFamily="18" charset="-127"/>
          <a:cs typeface="Arial" pitchFamily="34" charset="0"/>
          <a:sym typeface="맑은 고딕"/>
        </a:defRPr>
      </a:lvl5pPr>
      <a:lvl6pPr marL="801470" indent="-13914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801470" indent="-13914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801470" indent="-13914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801470" indent="-139144" algn="l" defTabSz="9570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3338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</p:sldLayoutIdLst>
  <p:timing>
    <p:tnLst>
      <p:par>
        <p:cTn id="1" dur="indefinite" restart="never" nodeType="tmRoot"/>
      </p:par>
    </p:tnLst>
  </p:timing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99" y="635636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D18B11D-1890-4411-850C-24D019B15D9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2017-12-02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6" y="635636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1" y="635636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FA1CBEC-596B-4685-B1CD-858A6874AFC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02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8220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</p:sldLayoutIdLst>
  <p:timing>
    <p:tnLst>
      <p:par>
        <p:cTn id="1" dur="indefinite" restart="never" nodeType="tmRoot"/>
      </p:par>
    </p:tnLst>
  </p:timing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946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</p:sldLayoutIdLst>
  <p:timing>
    <p:tnLst>
      <p:par>
        <p:cTn id="1" dur="indefinite" restart="never" nodeType="tmRoot"/>
      </p:par>
    </p:tnLst>
  </p:timing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7780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</p:sldLayoutIdLst>
  <p:timing>
    <p:tnLst>
      <p:par>
        <p:cTn id="1" dur="indefinite" restart="never" nodeType="tmRoot"/>
      </p:par>
    </p:tnLst>
  </p:timing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64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</p:sldLayoutIdLst>
  <p:timing>
    <p:tnLst>
      <p:par>
        <p:cTn id="1" dur="indefinite" restart="never" nodeType="tmRoot"/>
      </p:par>
    </p:tnLst>
  </p:timing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9297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iming>
    <p:tnLst>
      <p:par>
        <p:cTn id="1" dur="indefinite" restart="never" nodeType="tmRoot"/>
      </p:par>
    </p:tnLst>
  </p:timing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9393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timing>
    <p:tnLst>
      <p:par>
        <p:cTn id="1" dur="indefinite" restart="never" nodeType="tmRoot"/>
      </p:par>
    </p:tnLst>
  </p:timing>
  <p:txStyles>
    <p:titleStyle>
      <a:lvl1pPr algn="ctr" defTabSz="91398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6" indent="-342746" algn="l" defTabSz="91398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5" indent="-285622" algn="l" defTabSz="91398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77" indent="-228494" algn="l" defTabSz="91398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1" indent="-228494" algn="l" defTabSz="91398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64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59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51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47" indent="-228494" algn="l" defTabSz="91398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86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7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4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68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2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55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7" algn="l" defTabSz="91398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xmlns="" val="2242892324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29550" name="think-cell Slide" r:id="rId18" imgW="360" imgH="360" progId="">
              <p:embed/>
            </p:oleObj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428775"/>
            <a:ext cx="9906000" cy="430852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15" tIns="48857" rIns="97715" bIns="48857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933837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56787" fontAlgn="base" latinLnBrk="0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8838996" y="1981037"/>
            <a:ext cx="19797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</a:rPr>
              <a:t>Last Modified 2013-07-21 </a:t>
            </a:r>
            <a:r>
              <a:rPr lang="ko-KR" altLang="en-US" sz="600" smtClean="0">
                <a:solidFill>
                  <a:srgbClr val="000000"/>
                </a:solidFill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</a:rPr>
              <a:t>1:53 </a:t>
            </a:r>
            <a:r>
              <a:rPr lang="en-US" sz="600" smtClean="0">
                <a:solidFill>
                  <a:srgbClr val="000000"/>
                </a:solidFill>
              </a:rPr>
              <a:t>Korea Standard Time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9706158" y="4199034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000000"/>
                </a:solidFill>
              </a:rPr>
              <a:t>Printed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605670" y="1990667"/>
            <a:ext cx="475558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noProof="0" smtClean="0"/>
              <a:t>Click to edit Master text styles</a:t>
            </a:r>
          </a:p>
          <a:p>
            <a:pPr lvl="1" latinLnBrk="0"/>
            <a:r>
              <a:rPr lang="en-US" altLang="ko-KR" noProof="0" smtClean="0"/>
              <a:t>Second level</a:t>
            </a:r>
          </a:p>
          <a:p>
            <a:pPr lvl="2" latinLnBrk="0"/>
            <a:r>
              <a:rPr lang="en-US" altLang="ko-KR" noProof="0" smtClean="0"/>
              <a:t>Third level</a:t>
            </a:r>
          </a:p>
          <a:p>
            <a:pPr lvl="3" latinLnBrk="0"/>
            <a:r>
              <a:rPr lang="en-US" altLang="ko-KR" noProof="0" smtClean="0"/>
              <a:t>Fourth level</a:t>
            </a:r>
          </a:p>
          <a:p>
            <a:pPr lvl="4" latinLnBrk="0"/>
            <a:r>
              <a:rPr lang="en-US" altLang="ko-KR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31613" y="234873"/>
            <a:ext cx="95269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1612" y="27536"/>
            <a:ext cx="92012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31612" y="542622"/>
            <a:ext cx="95269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 smtClean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31617" y="6189158"/>
            <a:ext cx="9449744" cy="540995"/>
            <a:chOff x="75" y="3821"/>
            <a:chExt cx="5385" cy="33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21"/>
              <a:ext cx="5385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dirty="0" smtClean="0">
                  <a:solidFill>
                    <a:srgbClr val="000000"/>
                  </a:solidFill>
                </a:rPr>
                <a:t>1 </a:t>
              </a:r>
              <a:r>
                <a:rPr lang="ko-KR" altLang="en-US" sz="1100" dirty="0" smtClean="0">
                  <a:solidFill>
                    <a:srgbClr val="000000"/>
                  </a:solidFill>
                </a:rPr>
                <a:t>주</a:t>
              </a:r>
              <a:endParaRPr lang="en-US" sz="11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0"/>
              <a:ext cx="4323" cy="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329110" indent="-329110" defTabSz="956787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 smtClean="0">
                  <a:solidFill>
                    <a:srgbClr val="000000"/>
                  </a:solidFill>
                </a:rPr>
                <a:t>자료</a:t>
              </a:r>
              <a:r>
                <a:rPr lang="en-US" sz="1100" dirty="0" smtClean="0">
                  <a:solidFill>
                    <a:srgbClr val="000000"/>
                  </a:solidFill>
                </a:rPr>
                <a:t>: </a:t>
              </a:r>
              <a:r>
                <a:rPr lang="ko-KR" altLang="en-US" sz="1100" dirty="0" smtClean="0">
                  <a:solidFill>
                    <a:srgbClr val="000000"/>
                  </a:solidFill>
                </a:rPr>
                <a:t>자료 출처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1605670" y="1127342"/>
            <a:ext cx="4713466" cy="540994"/>
            <a:chOff x="915" y="696"/>
            <a:chExt cx="2686" cy="334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96"/>
              <a:ext cx="2686" cy="3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822896" y="6559664"/>
            <a:ext cx="138820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56787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306511" y="6534160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56787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xmlns="" val="147058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6787" rtl="0" eaLnBrk="1" fontAlgn="base" latinLnBrk="1" hangingPunct="1">
        <a:spcBef>
          <a:spcPct val="0"/>
        </a:spcBef>
        <a:spcAft>
          <a:spcPct val="0"/>
        </a:spcAft>
        <a:tabLst/>
        <a:defRPr sz="20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2pPr>
      <a:lvl3pPr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3pPr>
      <a:lvl4pPr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4pPr>
      <a:lvl5pPr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5pPr>
      <a:lvl6pPr marL="488573"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6pPr>
      <a:lvl7pPr marL="977143"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7pPr>
      <a:lvl8pPr marL="1465717"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8pPr>
      <a:lvl9pPr marL="1954288" algn="l" defTabSz="956787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700" baseline="0">
          <a:solidFill>
            <a:schemeClr val="tx1"/>
          </a:solidFill>
          <a:latin typeface="+mn-lt"/>
          <a:ea typeface="+mn-ea"/>
          <a:cs typeface="+mn-cs"/>
        </a:defRPr>
      </a:lvl1pPr>
      <a:lvl2pPr marL="206964" indent="-205269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700" baseline="0">
          <a:solidFill>
            <a:schemeClr val="tx1"/>
          </a:solidFill>
          <a:latin typeface="+mn-lt"/>
        </a:defRPr>
      </a:lvl2pPr>
      <a:lvl3pPr marL="488573" indent="-279912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700" baseline="0">
          <a:solidFill>
            <a:schemeClr val="tx1"/>
          </a:solidFill>
          <a:latin typeface="+mn-lt"/>
        </a:defRPr>
      </a:lvl3pPr>
      <a:lvl4pPr marL="656519" indent="-166249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700" baseline="0">
          <a:solidFill>
            <a:schemeClr val="tx1"/>
          </a:solidFill>
          <a:latin typeface="+mn-lt"/>
        </a:defRPr>
      </a:lvl4pPr>
      <a:lvl5pPr marL="801258" indent="-139107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5pPr>
      <a:lvl6pPr marL="801258" indent="-139107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6pPr>
      <a:lvl7pPr marL="801258" indent="-139107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7pPr>
      <a:lvl8pPr marL="801258" indent="-139107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8pPr>
      <a:lvl9pPr marL="801258" indent="-139107" algn="l" defTabSz="956787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573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143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717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288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861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430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003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575" algn="l" defTabSz="97714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14092570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32469" name="think-cell Slide" r:id="rId15" imgW="360" imgH="360" progId="">
              <p:embed/>
            </p:oleObj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33837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8838996" y="1981037"/>
            <a:ext cx="19797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Last Modified 2013-07-05 </a:t>
            </a:r>
            <a:r>
              <a:rPr lang="ko-KR" altLang="en-US" sz="600" smtClean="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7:49 Korea Standard Time</a:t>
            </a:r>
            <a:endParaRPr lang="ko-KR" altLang="es-ES_tradnl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946398" y="4199035"/>
            <a:ext cx="176490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 smtClean="0">
                <a:solidFill>
                  <a:srgbClr val="000000"/>
                </a:solidFill>
                <a:cs typeface="Arial" pitchFamily="34" charset="0"/>
              </a:rPr>
              <a:t>Printed 2013-07-05 </a:t>
            </a:r>
            <a:r>
              <a:rPr lang="ko-KR" altLang="en-US" sz="600" smtClean="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3:48 </a:t>
            </a:r>
            <a:r>
              <a:rPr lang="es-ES_tradnl" altLang="ko-KR" sz="600" smtClean="0">
                <a:solidFill>
                  <a:srgbClr val="000000"/>
                </a:solidFill>
                <a:cs typeface="Arial" pitchFamily="34" charset="0"/>
              </a:rPr>
              <a:t>Korea Standard Time</a:t>
            </a:r>
            <a:endParaRPr lang="ko-KR" altLang="es-ES_tradnl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1605670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smtClean="0"/>
              <a:t>Click to edit Master text styles</a:t>
            </a:r>
          </a:p>
          <a:p>
            <a:pPr lvl="1" latinLnBrk="0"/>
            <a:r>
              <a:rPr lang="en-US" altLang="ko-KR" smtClean="0"/>
              <a:t>Second level</a:t>
            </a:r>
          </a:p>
          <a:p>
            <a:pPr lvl="2" latinLnBrk="0"/>
            <a:r>
              <a:rPr lang="en-US" altLang="ko-KR" smtClean="0"/>
              <a:t>Third level</a:t>
            </a:r>
          </a:p>
          <a:p>
            <a:pPr lvl="3" latinLnBrk="0"/>
            <a:r>
              <a:rPr lang="en-US" altLang="ko-KR" smtClean="0"/>
              <a:t>Fourth level</a:t>
            </a:r>
          </a:p>
          <a:p>
            <a:pPr lvl="4" latinLnBrk="0"/>
            <a:r>
              <a:rPr lang="en-US" altLang="ko-KR" smtClean="0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1613" y="2754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 smtClean="0">
                <a:solidFill>
                  <a:srgbClr val="808080"/>
                </a:solidFill>
              </a:rPr>
              <a:t>TRACKER</a:t>
            </a:r>
            <a:endParaRPr lang="ko-KR" altLang="es-ES_tradnl" sz="1400" dirty="0">
              <a:solidFill>
                <a:srgbClr val="808080"/>
              </a:solidFill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12" y="542671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 smtClean="0">
                <a:solidFill>
                  <a:srgbClr val="808080"/>
                </a:solidFill>
              </a:rPr>
              <a:t>Unit of measure</a:t>
            </a:r>
            <a:endParaRPr lang="ko-KR" altLang="es-ES_tradnl" sz="1600" dirty="0" smtClean="0">
              <a:solidFill>
                <a:srgbClr val="808080"/>
              </a:solidFill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 smtClean="0">
                  <a:solidFill>
                    <a:srgbClr val="000000"/>
                  </a:solidFill>
                </a:rPr>
                <a:t>1 </a:t>
              </a:r>
              <a:r>
                <a:rPr lang="ko-KR" altLang="es-ES_tradnl" sz="1000" dirty="0" smtClean="0">
                  <a:solidFill>
                    <a:srgbClr val="000000"/>
                  </a:solidFill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810" indent="-621810" defTabSz="913285" fontAlgn="base" latinLnBrk="0">
                <a:spcBef>
                  <a:spcPct val="0"/>
                </a:spcBef>
                <a:spcAft>
                  <a:spcPct val="0"/>
                </a:spcAft>
                <a:tabLst>
                  <a:tab pos="625049" algn="l"/>
                </a:tabLst>
              </a:pPr>
              <a:r>
                <a:rPr lang="ko-KR" altLang="es-ES_tradnl" sz="1000" dirty="0" smtClean="0">
                  <a:solidFill>
                    <a:srgbClr val="000000"/>
                  </a:solidFill>
                </a:rPr>
                <a:t>자료</a:t>
              </a:r>
              <a:r>
                <a:rPr lang="es-ES_tradnl" altLang="ko-KR" sz="1000" dirty="0" smtClean="0">
                  <a:solidFill>
                    <a:srgbClr val="000000"/>
                  </a:solidFill>
                </a:rPr>
                <a:t>: </a:t>
              </a:r>
              <a:r>
                <a:rPr lang="ko-KR" altLang="es-ES_tradnl" sz="1000" dirty="0" smtClean="0">
                  <a:solidFill>
                    <a:srgbClr val="000000"/>
                  </a:solidFill>
                </a:rPr>
                <a:t>자료 출처</a:t>
              </a:r>
              <a:endParaRPr lang="ko-KR" altLang="es-ES_tradnl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60567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 smtClean="0">
                  <a:solidFill>
                    <a:srgbClr val="000000"/>
                  </a:solidFill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 smtClean="0">
                  <a:solidFill>
                    <a:srgbClr val="808080"/>
                  </a:solidFill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54341" y="6567250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306511" y="6534161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3285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xmlns="" val="1675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285" rtl="0" eaLnBrk="1" fontAlgn="base" latinLnBrk="1" hangingPunct="1">
        <a:spcBef>
          <a:spcPct val="0"/>
        </a:spcBef>
        <a:spcAft>
          <a:spcPct val="0"/>
        </a:spcAft>
        <a:tabLst>
          <a:tab pos="364343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6357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2716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9071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5431" algn="l" defTabSz="913285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1pPr>
      <a:lvl2pPr marL="197555" indent="-195936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2pPr>
      <a:lvl3pPr marL="466357" indent="-267184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3pPr>
      <a:lvl4pPr marL="626668" indent="-158692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4pPr>
      <a:lvl5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5pPr>
      <a:lvl6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4827" indent="-132783" algn="l" defTabSz="913285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7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6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1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1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89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48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05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64" algn="l" defTabSz="9327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xmlns="" val="1983373371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33478" name="think-cell Slide" r:id="rId16" imgW="360" imgH="360" progId="">
              <p:embed/>
            </p:oleObj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933842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818152" y="1981041"/>
            <a:ext cx="202138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Last Modified 2013-07-05 </a:t>
            </a:r>
            <a:r>
              <a:rPr lang="ko-KR" altLang="en-US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3:39 Korea Standard Time</a:t>
            </a:r>
            <a:endParaRPr lang="ko-KR" altLang="es-ES_tradnl" dirty="0" smtClean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8932767" y="4199030"/>
            <a:ext cx="179215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Printed 2013-06-26 </a:t>
            </a:r>
            <a:r>
              <a:rPr lang="ko-KR" altLang="en-US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오전 </a:t>
            </a:r>
            <a:r>
              <a:rPr lang="en-US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9:25 </a:t>
            </a:r>
            <a:r>
              <a:rPr lang="es-ES_tradnl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Korea Standard Time</a:t>
            </a:r>
            <a:endParaRPr lang="ko-KR" altLang="es-ES_tradnl" dirty="0" smtClean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1605673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smtClean="0"/>
              <a:t>Click to edit Master text styles</a:t>
            </a:r>
          </a:p>
          <a:p>
            <a:pPr lvl="1" latinLnBrk="0"/>
            <a:r>
              <a:rPr lang="en-US" altLang="ko-KR" smtClean="0"/>
              <a:t>Second level</a:t>
            </a:r>
          </a:p>
          <a:p>
            <a:pPr lvl="2" latinLnBrk="0"/>
            <a:r>
              <a:rPr lang="en-US" altLang="ko-KR" smtClean="0"/>
              <a:t>Third level</a:t>
            </a:r>
          </a:p>
          <a:p>
            <a:pPr lvl="3" latinLnBrk="0"/>
            <a:r>
              <a:rPr lang="en-US" altLang="ko-KR" smtClean="0"/>
              <a:t>Fourth level</a:t>
            </a:r>
          </a:p>
          <a:p>
            <a:pPr lvl="4" latinLnBrk="0"/>
            <a:r>
              <a:rPr lang="en-US" altLang="ko-KR" smtClean="0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34" y="27542"/>
            <a:ext cx="74283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 smtClean="0">
                <a:solidFill>
                  <a:srgbClr val="808080"/>
                </a:solidFill>
                <a:latin typeface="맑은 고딕"/>
                <a:sym typeface="맑은 고딕"/>
              </a:rPr>
              <a:t>TRACKER</a:t>
            </a:r>
            <a:endParaRPr lang="ko-KR" altLang="es-ES_tradnl" sz="1400" dirty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1634" y="542682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 smtClean="0">
                <a:solidFill>
                  <a:srgbClr val="808080"/>
                </a:solidFill>
                <a:latin typeface="맑은 고딕"/>
                <a:sym typeface="맑은 고딕"/>
              </a:rPr>
              <a:t>Unit of measure</a:t>
            </a:r>
            <a:endParaRPr lang="ko-KR" altLang="es-ES_tradnl" sz="1600" dirty="0" smtClean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1 </a:t>
              </a:r>
              <a:r>
                <a:rPr lang="ko-KR" altLang="es-ES_tradnl" sz="10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0693" indent="-620693" defTabSz="911640" fontAlgn="base" latinLnBrk="0">
                <a:spcBef>
                  <a:spcPct val="0"/>
                </a:spcBef>
                <a:spcAft>
                  <a:spcPct val="0"/>
                </a:spcAft>
                <a:tabLst>
                  <a:tab pos="623922" algn="l"/>
                </a:tabLst>
              </a:pPr>
              <a:r>
                <a:rPr lang="ko-KR" altLang="es-ES_tradnl" sz="10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자료</a:t>
              </a:r>
              <a:r>
                <a:rPr lang="es-ES_tradnl" altLang="ko-KR" sz="10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: </a:t>
              </a:r>
              <a:r>
                <a:rPr lang="ko-KR" altLang="es-ES_tradnl" sz="10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자료 출처</a:t>
              </a:r>
              <a:endParaRPr lang="ko-KR" altLang="es-ES_tradnl" sz="1000" dirty="0">
                <a:solidFill>
                  <a:srgbClr val="000000"/>
                </a:solidFill>
                <a:latin typeface="맑은 고딕"/>
                <a:sym typeface="맑은 고딕"/>
              </a:endParaRP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60568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 smtClean="0">
                  <a:solidFill>
                    <a:srgbClr val="808080"/>
                  </a:solidFill>
                  <a:latin typeface="맑은 고딕"/>
                  <a:sym typeface="맑은 고딕"/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  <a:latin typeface="맑은 고딕"/>
                <a:sym typeface="맑은 고딕"/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19071" y="6567250"/>
            <a:ext cx="12920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맑은 고딕"/>
                <a:sym typeface="맑은 고딕"/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306511" y="6534162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맑은 고딕"/>
                <a:sym typeface="맑은 고딕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xmlns="" val="84804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1640" rtl="0" eaLnBrk="1" fontAlgn="base" latinLnBrk="1" hangingPunct="1">
        <a:spcBef>
          <a:spcPct val="0"/>
        </a:spcBef>
        <a:spcAft>
          <a:spcPct val="0"/>
        </a:spcAft>
        <a:tabLst>
          <a:tab pos="363687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5507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1036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6555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2071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1pPr>
      <a:lvl2pPr marL="197199" indent="-195584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2pPr>
      <a:lvl3pPr marL="465507" indent="-26670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3pPr>
      <a:lvl4pPr marL="625542" indent="-158408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4pPr>
      <a:lvl5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5pPr>
      <a:lvl6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507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036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6555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2071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7592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3108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8626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4147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1610533785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35525" name="think-cell Slide" r:id="rId15" imgW="360" imgH="360" progId="">
              <p:embed/>
            </p:oleObj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33842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8818147" y="1981036"/>
            <a:ext cx="202138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Last Modified 2013-07-05 </a:t>
            </a:r>
            <a:r>
              <a:rPr lang="ko-KR" altLang="en-US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3:39 Korea Standard Time</a:t>
            </a:r>
            <a:endParaRPr lang="ko-KR" altLang="es-ES_tradnl" dirty="0" smtClean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932762" y="4199024"/>
            <a:ext cx="179215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Printed 2013-06-26 </a:t>
            </a:r>
            <a:r>
              <a:rPr lang="ko-KR" altLang="en-US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오전 </a:t>
            </a:r>
            <a:r>
              <a:rPr lang="en-US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9:25 </a:t>
            </a:r>
            <a:r>
              <a:rPr lang="es-ES_tradnl" altLang="ko-KR" sz="600" smtClean="0">
                <a:solidFill>
                  <a:srgbClr val="000000"/>
                </a:solidFill>
                <a:latin typeface="맑은 고딕"/>
                <a:cs typeface="Arial" pitchFamily="34" charset="0"/>
                <a:sym typeface="맑은 고딕"/>
              </a:rPr>
              <a:t>Korea Standard Time</a:t>
            </a:r>
            <a:endParaRPr lang="ko-KR" altLang="es-ES_tradnl" dirty="0" smtClean="0">
              <a:solidFill>
                <a:srgbClr val="000000"/>
              </a:solidFill>
              <a:latin typeface="맑은 고딕"/>
              <a:cs typeface="Arial" pitchFamily="34" charset="0"/>
              <a:sym typeface="맑은 고딕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1605673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smtClean="0"/>
              <a:t>Click to edit Master text styles</a:t>
            </a:r>
          </a:p>
          <a:p>
            <a:pPr lvl="1" latinLnBrk="0"/>
            <a:r>
              <a:rPr lang="en-US" altLang="ko-KR" smtClean="0"/>
              <a:t>Second level</a:t>
            </a:r>
          </a:p>
          <a:p>
            <a:pPr lvl="2" latinLnBrk="0"/>
            <a:r>
              <a:rPr lang="en-US" altLang="ko-KR" smtClean="0"/>
              <a:t>Third level</a:t>
            </a:r>
          </a:p>
          <a:p>
            <a:pPr lvl="3" latinLnBrk="0"/>
            <a:r>
              <a:rPr lang="en-US" altLang="ko-KR" smtClean="0"/>
              <a:t>Fourth level</a:t>
            </a:r>
          </a:p>
          <a:p>
            <a:pPr lvl="4" latinLnBrk="0"/>
            <a:r>
              <a:rPr lang="en-US" altLang="ko-KR" smtClean="0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1634" y="27542"/>
            <a:ext cx="74283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 smtClean="0">
                <a:solidFill>
                  <a:srgbClr val="808080"/>
                </a:solidFill>
                <a:latin typeface="맑은 고딕"/>
                <a:sym typeface="맑은 고딕"/>
              </a:rPr>
              <a:t>TRACKER</a:t>
            </a:r>
            <a:endParaRPr lang="ko-KR" altLang="es-ES_tradnl" sz="1400" dirty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34" y="542682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 smtClean="0">
                <a:solidFill>
                  <a:srgbClr val="808080"/>
                </a:solidFill>
                <a:latin typeface="맑은 고딕"/>
                <a:sym typeface="맑은 고딕"/>
              </a:rPr>
              <a:t>Unit of measure</a:t>
            </a:r>
            <a:endParaRPr lang="ko-KR" altLang="es-ES_tradnl" sz="1600" dirty="0" smtClean="0">
              <a:solidFill>
                <a:srgbClr val="808080"/>
              </a:solidFill>
              <a:latin typeface="맑은 고딕"/>
              <a:sym typeface="맑은 고딕"/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1 </a:t>
              </a:r>
              <a:r>
                <a:rPr lang="ko-KR" altLang="es-ES_tradnl" sz="10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0693" indent="-620693" defTabSz="911640" fontAlgn="base" latinLnBrk="0">
                <a:spcBef>
                  <a:spcPct val="0"/>
                </a:spcBef>
                <a:spcAft>
                  <a:spcPct val="0"/>
                </a:spcAft>
                <a:tabLst>
                  <a:tab pos="623922" algn="l"/>
                </a:tabLst>
              </a:pPr>
              <a:r>
                <a:rPr lang="ko-KR" altLang="es-ES_tradnl" sz="10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자료</a:t>
              </a:r>
              <a:r>
                <a:rPr lang="es-ES_tradnl" altLang="ko-KR" sz="10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: </a:t>
              </a:r>
              <a:r>
                <a:rPr lang="ko-KR" altLang="es-ES_tradnl" sz="1000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자료 출처</a:t>
              </a:r>
              <a:endParaRPr lang="ko-KR" altLang="es-ES_tradnl" sz="1000" dirty="0">
                <a:solidFill>
                  <a:srgbClr val="000000"/>
                </a:solidFill>
                <a:latin typeface="맑은 고딕"/>
                <a:sym typeface="맑은 고딕"/>
              </a:endParaRP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60568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 smtClean="0">
                  <a:solidFill>
                    <a:srgbClr val="000000"/>
                  </a:solidFill>
                  <a:latin typeface="맑은 고딕"/>
                  <a:sym typeface="맑은 고딕"/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 smtClean="0">
                  <a:solidFill>
                    <a:srgbClr val="808080"/>
                  </a:solidFill>
                  <a:latin typeface="맑은 고딕"/>
                  <a:sym typeface="맑은 고딕"/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  <a:latin typeface="맑은 고딕"/>
                <a:sym typeface="맑은 고딕"/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19071" y="6567250"/>
            <a:ext cx="12920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맑은 고딕"/>
                <a:sym typeface="맑은 고딕"/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306511" y="6534156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164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맑은 고딕"/>
                <a:sym typeface="맑은 고딕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xmlns="" val="751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1640" rtl="0" eaLnBrk="1" fontAlgn="base" latinLnBrk="1" hangingPunct="1">
        <a:spcBef>
          <a:spcPct val="0"/>
        </a:spcBef>
        <a:spcAft>
          <a:spcPct val="0"/>
        </a:spcAft>
        <a:tabLst>
          <a:tab pos="363687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5507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1036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6555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2071" algn="l" defTabSz="91164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1pPr>
      <a:lvl2pPr marL="197199" indent="-195584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2pPr>
      <a:lvl3pPr marL="465507" indent="-26670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3pPr>
      <a:lvl4pPr marL="625542" indent="-158408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4pPr>
      <a:lvl5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맑은 고딕"/>
          <a:ea typeface="+mn-ea" pitchFamily="18" charset="-127"/>
          <a:cs typeface="Arial" pitchFamily="34" charset="0"/>
          <a:sym typeface="맑은 고딕"/>
        </a:defRPr>
      </a:lvl5pPr>
      <a:lvl6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3450" indent="-132543" algn="l" defTabSz="91164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507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036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6555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2071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7592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3108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8626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4147" algn="l" defTabSz="931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xmlns="" val="365435365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37573" name="think-cell Slide" r:id="rId16" imgW="360" imgH="360" progId="">
              <p:embed/>
            </p:oleObj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933842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838982" y="1981024"/>
            <a:ext cx="19797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Last Modified 2013-07-04 </a:t>
            </a:r>
            <a:r>
              <a:rPr lang="ko-KR" altLang="en-US" sz="600" smtClean="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1:52 Korea Standard Time</a:t>
            </a:r>
            <a:endParaRPr lang="ko-KR" altLang="es-ES_tradnl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8946385" y="4199015"/>
            <a:ext cx="176490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 smtClean="0">
                <a:solidFill>
                  <a:srgbClr val="000000"/>
                </a:solidFill>
                <a:cs typeface="Arial" pitchFamily="34" charset="0"/>
              </a:rPr>
              <a:t>Printed 2013-06-26 </a:t>
            </a:r>
            <a:r>
              <a:rPr lang="ko-KR" altLang="en-US" sz="600" smtClean="0">
                <a:solidFill>
                  <a:srgbClr val="000000"/>
                </a:solidFill>
                <a:cs typeface="Arial" pitchFamily="34" charset="0"/>
              </a:rPr>
              <a:t>오전 </a:t>
            </a: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9:25 </a:t>
            </a:r>
            <a:r>
              <a:rPr lang="es-ES_tradnl" altLang="ko-KR" sz="600" smtClean="0">
                <a:solidFill>
                  <a:srgbClr val="000000"/>
                </a:solidFill>
                <a:cs typeface="Arial" pitchFamily="34" charset="0"/>
              </a:rPr>
              <a:t>Korea Standard Time</a:t>
            </a:r>
            <a:endParaRPr lang="ko-KR" altLang="es-ES_tradnl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1605673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smtClean="0"/>
              <a:t>Click to edit Master text styles</a:t>
            </a:r>
          </a:p>
          <a:p>
            <a:pPr lvl="1" latinLnBrk="0"/>
            <a:r>
              <a:rPr lang="en-US" altLang="ko-KR" smtClean="0"/>
              <a:t>Second level</a:t>
            </a:r>
          </a:p>
          <a:p>
            <a:pPr lvl="2" latinLnBrk="0"/>
            <a:r>
              <a:rPr lang="en-US" altLang="ko-KR" smtClean="0"/>
              <a:t>Third level</a:t>
            </a:r>
          </a:p>
          <a:p>
            <a:pPr lvl="3" latinLnBrk="0"/>
            <a:r>
              <a:rPr lang="en-US" altLang="ko-KR" smtClean="0"/>
              <a:t>Fourth level</a:t>
            </a:r>
          </a:p>
          <a:p>
            <a:pPr lvl="4" latinLnBrk="0"/>
            <a:r>
              <a:rPr lang="en-US" altLang="ko-KR" smtClean="0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13" y="2754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 smtClean="0">
                <a:solidFill>
                  <a:srgbClr val="808080"/>
                </a:solidFill>
              </a:rPr>
              <a:t>TRACKER</a:t>
            </a:r>
            <a:endParaRPr lang="ko-KR" altLang="es-ES_tradnl" sz="1400" dirty="0">
              <a:solidFill>
                <a:srgbClr val="808080"/>
              </a:solidFill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1622" y="542672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 smtClean="0">
                <a:solidFill>
                  <a:srgbClr val="808080"/>
                </a:solidFill>
              </a:rPr>
              <a:t>Unit of measure</a:t>
            </a:r>
            <a:endParaRPr lang="ko-KR" altLang="es-ES_tradnl" sz="1600" dirty="0" smtClean="0">
              <a:solidFill>
                <a:srgbClr val="808080"/>
              </a:solidFill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 smtClean="0">
                  <a:solidFill>
                    <a:srgbClr val="000000"/>
                  </a:solidFill>
                </a:rPr>
                <a:t>1 </a:t>
              </a:r>
              <a:r>
                <a:rPr lang="ko-KR" altLang="es-ES_tradnl" sz="1000" dirty="0" smtClean="0">
                  <a:solidFill>
                    <a:srgbClr val="000000"/>
                  </a:solidFill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416" indent="-621416" defTabSz="912702" fontAlgn="base" latinLnBrk="0">
                <a:spcBef>
                  <a:spcPct val="0"/>
                </a:spcBef>
                <a:spcAft>
                  <a:spcPct val="0"/>
                </a:spcAft>
                <a:tabLst>
                  <a:tab pos="624650" algn="l"/>
                </a:tabLst>
              </a:pPr>
              <a:r>
                <a:rPr lang="ko-KR" altLang="es-ES_tradnl" sz="1000" dirty="0" smtClean="0">
                  <a:solidFill>
                    <a:srgbClr val="000000"/>
                  </a:solidFill>
                </a:rPr>
                <a:t>자료</a:t>
              </a:r>
              <a:r>
                <a:rPr lang="es-ES_tradnl" altLang="ko-KR" sz="1000" dirty="0" smtClean="0">
                  <a:solidFill>
                    <a:srgbClr val="000000"/>
                  </a:solidFill>
                </a:rPr>
                <a:t>: </a:t>
              </a:r>
              <a:r>
                <a:rPr lang="ko-KR" altLang="es-ES_tradnl" sz="1000" dirty="0" smtClean="0">
                  <a:solidFill>
                    <a:srgbClr val="000000"/>
                  </a:solidFill>
                </a:rPr>
                <a:t>자료 출처</a:t>
              </a:r>
              <a:endParaRPr lang="ko-KR" altLang="es-ES_tradnl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60568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 smtClean="0">
                  <a:solidFill>
                    <a:srgbClr val="000000"/>
                  </a:solidFill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 smtClean="0">
                  <a:solidFill>
                    <a:srgbClr val="808080"/>
                  </a:solidFill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54341" y="6567250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306511" y="6534141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|</a:t>
            </a:r>
          </a:p>
        </p:txBody>
      </p:sp>
      <p:cxnSp>
        <p:nvCxnSpPr>
          <p:cNvPr id="24" name="직선 연결선 10"/>
          <p:cNvCxnSpPr/>
          <p:nvPr userDrawn="1"/>
        </p:nvCxnSpPr>
        <p:spPr bwMode="auto">
          <a:xfrm>
            <a:off x="210177" y="537755"/>
            <a:ext cx="945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5386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702" rtl="0" eaLnBrk="1" fontAlgn="base" latinLnBrk="1" hangingPunct="1">
        <a:spcBef>
          <a:spcPct val="0"/>
        </a:spcBef>
        <a:spcAft>
          <a:spcPct val="0"/>
        </a:spcAft>
        <a:tabLst>
          <a:tab pos="364111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6058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2121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8183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4245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1pPr>
      <a:lvl2pPr marL="197430" indent="-195812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2pPr>
      <a:lvl3pPr marL="466058" indent="-267015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3pPr>
      <a:lvl4pPr marL="626273" indent="-158592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4pPr>
      <a:lvl5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5pPr>
      <a:lvl6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058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121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183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245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308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6365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2430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8492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xmlns="" val="1320316855"/>
              </p:ext>
            </p:extLst>
          </p:nvPr>
        </p:nvGraphicFramePr>
        <p:xfrm>
          <a:off x="2" y="0"/>
          <a:ext cx="175483" cy="161974"/>
        </p:xfrm>
        <a:graphic>
          <a:graphicData uri="http://schemas.openxmlformats.org/presentationml/2006/ole">
            <p:oleObj spid="_x0000_s338597" name="think-cell Slide" r:id="rId15" imgW="360" imgH="360" progId="">
              <p:embed/>
            </p:oleObj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33842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endParaRPr lang="ko-KR" altLang="es-ES_tradnl" sz="7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8838976" y="1981017"/>
            <a:ext cx="197970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Last Modified 2013-07-04 </a:t>
            </a:r>
            <a:r>
              <a:rPr lang="ko-KR" altLang="en-US" sz="600" smtClean="0">
                <a:solidFill>
                  <a:srgbClr val="000000"/>
                </a:solidFill>
                <a:cs typeface="Arial" pitchFamily="34" charset="0"/>
              </a:rPr>
              <a:t>오후 </a:t>
            </a: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1:52 Korea Standard Time</a:t>
            </a:r>
            <a:endParaRPr lang="ko-KR" altLang="es-ES_tradnl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8946380" y="4199005"/>
            <a:ext cx="176490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+mn-lt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+mn-lt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+mn-l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600" smtClean="0">
                <a:solidFill>
                  <a:srgbClr val="000000"/>
                </a:solidFill>
                <a:cs typeface="Arial" pitchFamily="34" charset="0"/>
              </a:rPr>
              <a:t>Printed 2013-06-26 </a:t>
            </a:r>
            <a:r>
              <a:rPr lang="ko-KR" altLang="en-US" sz="600" smtClean="0">
                <a:solidFill>
                  <a:srgbClr val="000000"/>
                </a:solidFill>
                <a:cs typeface="Arial" pitchFamily="34" charset="0"/>
              </a:rPr>
              <a:t>오전 </a:t>
            </a:r>
            <a:r>
              <a:rPr lang="en-US" altLang="ko-KR" sz="600" smtClean="0">
                <a:solidFill>
                  <a:srgbClr val="000000"/>
                </a:solidFill>
                <a:cs typeface="Arial" pitchFamily="34" charset="0"/>
              </a:rPr>
              <a:t>9:25 </a:t>
            </a:r>
            <a:r>
              <a:rPr lang="es-ES_tradnl" altLang="ko-KR" sz="600" smtClean="0">
                <a:solidFill>
                  <a:srgbClr val="000000"/>
                </a:solidFill>
                <a:cs typeface="Arial" pitchFamily="34" charset="0"/>
              </a:rPr>
              <a:t>Korea Standard Time</a:t>
            </a:r>
            <a:endParaRPr lang="ko-KR" altLang="es-ES_tradnl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1605673" y="1990667"/>
            <a:ext cx="47555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altLang="ko-KR" smtClean="0"/>
              <a:t>Click to edit Master text styles</a:t>
            </a:r>
          </a:p>
          <a:p>
            <a:pPr lvl="1" latinLnBrk="0"/>
            <a:r>
              <a:rPr lang="en-US" altLang="ko-KR" smtClean="0"/>
              <a:t>Second level</a:t>
            </a:r>
          </a:p>
          <a:p>
            <a:pPr lvl="2" latinLnBrk="0"/>
            <a:r>
              <a:rPr lang="en-US" altLang="ko-KR" smtClean="0"/>
              <a:t>Third level</a:t>
            </a:r>
          </a:p>
          <a:p>
            <a:pPr lvl="3" latinLnBrk="0"/>
            <a:r>
              <a:rPr lang="en-US" altLang="ko-KR" smtClean="0"/>
              <a:t>Fourth level</a:t>
            </a:r>
          </a:p>
          <a:p>
            <a:pPr lvl="4" latinLnBrk="0"/>
            <a:r>
              <a:rPr lang="en-US" altLang="ko-KR" smtClean="0"/>
              <a:t>Fifth level</a:t>
            </a:r>
            <a:endParaRPr lang="ko-KR" altLang="es-ES_tradnl" dirty="0"/>
          </a:p>
        </p:txBody>
      </p:sp>
      <p:sp>
        <p:nvSpPr>
          <p:cNvPr id="11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1613" y="2754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s-ES_tradnl" altLang="ko-KR" sz="1400" dirty="0" smtClean="0">
                <a:solidFill>
                  <a:srgbClr val="808080"/>
                </a:solidFill>
              </a:rPr>
              <a:t>TRACKER</a:t>
            </a:r>
            <a:endParaRPr lang="ko-KR" altLang="es-ES_tradnl" sz="1400" dirty="0">
              <a:solidFill>
                <a:srgbClr val="808080"/>
              </a:solidFill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31622" y="542672"/>
            <a:ext cx="95269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+mj-lt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+mj-lt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+mj-lt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+mj-lt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+mj-lt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 charset="0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s-ES_tradnl" altLang="ko-KR" sz="1600" dirty="0" smtClean="0">
                <a:solidFill>
                  <a:srgbClr val="808080"/>
                </a:solidFill>
              </a:rPr>
              <a:t>Unit of measure</a:t>
            </a:r>
            <a:endParaRPr lang="ko-KR" altLang="es-ES_tradnl" sz="1600" dirty="0" smtClean="0">
              <a:solidFill>
                <a:srgbClr val="808080"/>
              </a:solidFill>
            </a:endParaRPr>
          </a:p>
        </p:txBody>
      </p:sp>
      <p:grpSp>
        <p:nvGrpSpPr>
          <p:cNvPr id="1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31623" y="6205305"/>
            <a:ext cx="9449743" cy="515079"/>
            <a:chOff x="75" y="3831"/>
            <a:chExt cx="5385" cy="318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831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+mj-lt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+mj-lt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+mj-lt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+mj-lt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+mj-lt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j-lt" charset="0"/>
                </a:defRPr>
              </a:lvl9pPr>
            </a:lstStyle>
            <a:p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_tradnl" altLang="ko-KR" sz="1000" dirty="0" smtClean="0">
                  <a:solidFill>
                    <a:srgbClr val="000000"/>
                  </a:solidFill>
                </a:rPr>
                <a:t>1 </a:t>
              </a:r>
              <a:r>
                <a:rPr lang="ko-KR" altLang="es-ES_tradnl" sz="1000" dirty="0" smtClean="0">
                  <a:solidFill>
                    <a:srgbClr val="000000"/>
                  </a:solidFill>
                </a:rPr>
                <a:t>주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416" indent="-621416" defTabSz="912702" fontAlgn="base" latinLnBrk="0">
                <a:spcBef>
                  <a:spcPct val="0"/>
                </a:spcBef>
                <a:spcAft>
                  <a:spcPct val="0"/>
                </a:spcAft>
                <a:tabLst>
                  <a:tab pos="624650" algn="l"/>
                </a:tabLst>
              </a:pPr>
              <a:r>
                <a:rPr lang="ko-KR" altLang="es-ES_tradnl" sz="1000" dirty="0" smtClean="0">
                  <a:solidFill>
                    <a:srgbClr val="000000"/>
                  </a:solidFill>
                </a:rPr>
                <a:t>자료</a:t>
              </a:r>
              <a:r>
                <a:rPr lang="es-ES_tradnl" altLang="ko-KR" sz="1000" dirty="0" smtClean="0">
                  <a:solidFill>
                    <a:srgbClr val="000000"/>
                  </a:solidFill>
                </a:rPr>
                <a:t>: </a:t>
              </a:r>
              <a:r>
                <a:rPr lang="ko-KR" altLang="es-ES_tradnl" sz="1000" dirty="0" smtClean="0">
                  <a:solidFill>
                    <a:srgbClr val="000000"/>
                  </a:solidFill>
                </a:rPr>
                <a:t>자료 출처</a:t>
              </a:r>
              <a:endParaRPr lang="ko-KR" altLang="es-ES_tradnl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605680" y="1158119"/>
            <a:ext cx="4713466" cy="510220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b="1" dirty="0" smtClean="0">
                  <a:solidFill>
                    <a:srgbClr val="000000"/>
                  </a:solidFill>
                </a:rPr>
                <a:t>Title</a:t>
              </a:r>
            </a:p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s-ES_tradnl" altLang="ko-KR" sz="1600" dirty="0" smtClean="0">
                  <a:solidFill>
                    <a:srgbClr val="808080"/>
                  </a:solidFill>
                </a:rPr>
                <a:t>Unit of measure</a:t>
              </a:r>
              <a:endParaRPr lang="ko-KR" altLang="es-ES_tradnl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54341" y="6567250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306511" y="6534131"/>
            <a:ext cx="44300" cy="18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912702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|</a:t>
            </a:r>
          </a:p>
        </p:txBody>
      </p:sp>
      <p:cxnSp>
        <p:nvCxnSpPr>
          <p:cNvPr id="24" name="직선 연결선 10"/>
          <p:cNvCxnSpPr/>
          <p:nvPr userDrawn="1"/>
        </p:nvCxnSpPr>
        <p:spPr bwMode="auto">
          <a:xfrm>
            <a:off x="210177" y="537755"/>
            <a:ext cx="945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649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702" rtl="0" eaLnBrk="1" fontAlgn="base" latinLnBrk="1" hangingPunct="1">
        <a:spcBef>
          <a:spcPct val="0"/>
        </a:spcBef>
        <a:spcAft>
          <a:spcPct val="0"/>
        </a:spcAft>
        <a:tabLst>
          <a:tab pos="364111" algn="l"/>
        </a:tabLst>
        <a:defRPr sz="1900" b="1">
          <a:solidFill>
            <a:schemeClr val="tx2"/>
          </a:solidFill>
          <a:latin typeface="+mj-lt" pitchFamily="34" charset="0"/>
          <a:ea typeface="+mj-ea" pitchFamily="18" charset="-127"/>
          <a:cs typeface="Arial" pitchFamily="34" charset="0"/>
        </a:defRPr>
      </a:lvl1pPr>
      <a:lvl2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2pPr>
      <a:lvl3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3pPr>
      <a:lvl4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4pPr>
      <a:lvl5pPr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5pPr>
      <a:lvl6pPr marL="466058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6pPr>
      <a:lvl7pPr marL="932121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7pPr>
      <a:lvl8pPr marL="1398183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8pPr>
      <a:lvl9pPr marL="1864245" algn="l" defTabSz="912702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 charset="0"/>
        </a:defRPr>
      </a:lvl9pPr>
    </p:titleStyle>
    <p:bodyStyle>
      <a:lvl1pPr marL="0" indent="0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1pPr>
      <a:lvl2pPr marL="197430" indent="-195812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2pPr>
      <a:lvl3pPr marL="466058" indent="-267015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3pPr>
      <a:lvl4pPr marL="626273" indent="-158592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4pPr>
      <a:lvl5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 pitchFamily="34" charset="0"/>
          <a:ea typeface="+mn-ea" pitchFamily="18" charset="-127"/>
          <a:cs typeface="Arial" pitchFamily="34" charset="0"/>
        </a:defRPr>
      </a:lvl5pPr>
      <a:lvl6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64340" indent="-132698" algn="l" defTabSz="912702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058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121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183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245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308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6365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2430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8492" algn="l" defTabSz="93212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tags" Target="../tags/tag107.xml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tags" Target="../tags/tag106.xml"/><Relationship Id="rId16" Type="http://schemas.openxmlformats.org/officeDocument/2006/relationships/image" Target="../media/image16.jpeg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1.jpe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tags" Target="../tags/tag109.xml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tags" Target="../tags/tag108.xml"/><Relationship Id="rId16" Type="http://schemas.openxmlformats.org/officeDocument/2006/relationships/image" Target="../media/image26.jpeg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jpeg"/><Relationship Id="rId5" Type="http://schemas.openxmlformats.org/officeDocument/2006/relationships/notesSlide" Target="../notesSlides/notesSlide2.xml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3" Type="http://schemas.openxmlformats.org/officeDocument/2006/relationships/tags" Target="../tags/tag111.xml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2" Type="http://schemas.openxmlformats.org/officeDocument/2006/relationships/tags" Target="../tags/tag110.xml"/><Relationship Id="rId16" Type="http://schemas.openxmlformats.org/officeDocument/2006/relationships/image" Target="../media/image36.jpe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1.jpe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35.jpeg"/><Relationship Id="rId10" Type="http://schemas.openxmlformats.org/officeDocument/2006/relationships/image" Target="../media/image30.jpe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9.jpeg"/><Relationship Id="rId1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3488520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435202" name="think-cell Slide" r:id="rId6" imgW="360" imgH="360" progId="">
              <p:embed/>
            </p:oleObj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smtClean="0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sp>
        <p:nvSpPr>
          <p:cNvPr id="42" name="제목 22"/>
          <p:cNvSpPr>
            <a:spLocks noGrp="1"/>
          </p:cNvSpPr>
          <p:nvPr>
            <p:ph type="title"/>
          </p:nvPr>
        </p:nvSpPr>
        <p:spPr>
          <a:xfrm>
            <a:off x="721844" y="621262"/>
            <a:ext cx="9184156" cy="400110"/>
          </a:xfrm>
        </p:spPr>
        <p:txBody>
          <a:bodyPr/>
          <a:lstStyle/>
          <a:p>
            <a:r>
              <a:rPr smtClean="0"/>
              <a:t>인공지능이 생성한 염색 이미지는</a:t>
            </a:r>
            <a:r>
              <a:rPr lang="en-US" dirty="0" smtClean="0"/>
              <a:t>? (10</a:t>
            </a:r>
            <a:r>
              <a:rPr smtClean="0"/>
              <a:t>문제</a:t>
            </a:r>
            <a:r>
              <a:rPr lang="en-US" dirty="0" smtClean="0"/>
              <a:t>:</a:t>
            </a:r>
            <a:r>
              <a:rPr smtClean="0"/>
              <a:t> 위</a:t>
            </a:r>
            <a:r>
              <a:rPr lang="en-US" dirty="0" smtClean="0"/>
              <a:t>, </a:t>
            </a:r>
            <a:r>
              <a:rPr smtClean="0"/>
              <a:t>아래 선택</a:t>
            </a:r>
            <a:r>
              <a:rPr lang="en-US" dirty="0" smtClean="0"/>
              <a:t>)</a:t>
            </a:r>
            <a:endParaRPr lang="ko-KR" altLang="en-US" sz="2000" dirty="0"/>
          </a:p>
        </p:txBody>
      </p:sp>
      <p:pic>
        <p:nvPicPr>
          <p:cNvPr id="435203" name="Picture 3" descr="C:\Users\STANLEY\Desktop\원본사진\_먮낯_ъ쭊\_쇱깋\New_000256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66918" y="1500174"/>
            <a:ext cx="1785950" cy="1785950"/>
          </a:xfrm>
          <a:prstGeom prst="rect">
            <a:avLst/>
          </a:prstGeom>
          <a:noFill/>
        </p:spPr>
      </p:pic>
      <p:pic>
        <p:nvPicPr>
          <p:cNvPr id="435204" name="Picture 4" descr="C:\Users\STANLEY\Desktop\원본사진\_먮낯_ъ쭊\_쇱깋\New_000001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9530" y="4286256"/>
            <a:ext cx="1785950" cy="1785950"/>
          </a:xfrm>
          <a:prstGeom prst="rect">
            <a:avLst/>
          </a:prstGeom>
          <a:noFill/>
        </p:spPr>
      </p:pic>
      <p:pic>
        <p:nvPicPr>
          <p:cNvPr id="435208" name="Picture 8" descr="C:\Users\STANLEY\Desktop\원본사진\_먮낯_ъ쭊\_쇱깋\New_000034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53132" y="4286256"/>
            <a:ext cx="1785950" cy="1785950"/>
          </a:xfrm>
          <a:prstGeom prst="rect">
            <a:avLst/>
          </a:prstGeom>
          <a:noFill/>
        </p:spPr>
      </p:pic>
      <p:pic>
        <p:nvPicPr>
          <p:cNvPr id="435213" name="Picture 13" descr="C:\Users\STANLEY\Desktop\원본사진\_먮낯_ъ쭊\_쇱깋\New_000091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95744" y="4286256"/>
            <a:ext cx="1785950" cy="1785950"/>
          </a:xfrm>
          <a:prstGeom prst="rect">
            <a:avLst/>
          </a:prstGeom>
          <a:noFill/>
        </p:spPr>
      </p:pic>
      <p:pic>
        <p:nvPicPr>
          <p:cNvPr id="25" name="그림 24" descr="New_000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530" y="1500174"/>
            <a:ext cx="1785950" cy="1785950"/>
          </a:xfrm>
          <a:prstGeom prst="rect">
            <a:avLst/>
          </a:prstGeom>
        </p:spPr>
      </p:pic>
      <p:pic>
        <p:nvPicPr>
          <p:cNvPr id="28" name="그림 27" descr="New_000007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0520" y="4286256"/>
            <a:ext cx="1785950" cy="1785950"/>
          </a:xfrm>
          <a:prstGeom prst="rect">
            <a:avLst/>
          </a:prstGeom>
        </p:spPr>
      </p:pic>
      <p:pic>
        <p:nvPicPr>
          <p:cNvPr id="30" name="그림 29" descr="New_000034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3132" y="1500174"/>
            <a:ext cx="1785950" cy="1785950"/>
          </a:xfrm>
          <a:prstGeom prst="rect">
            <a:avLst/>
          </a:prstGeom>
        </p:spPr>
      </p:pic>
      <p:pic>
        <p:nvPicPr>
          <p:cNvPr id="35" name="그림 34" descr="New_00009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95744" y="1500174"/>
            <a:ext cx="1785950" cy="1785950"/>
          </a:xfrm>
          <a:prstGeom prst="rect">
            <a:avLst/>
          </a:prstGeom>
        </p:spPr>
      </p:pic>
      <p:pic>
        <p:nvPicPr>
          <p:cNvPr id="41" name="그림 40" descr="New_000256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6918" y="4286256"/>
            <a:ext cx="1785950" cy="1785950"/>
          </a:xfrm>
          <a:prstGeom prst="rect">
            <a:avLst/>
          </a:prstGeom>
        </p:spPr>
      </p:pic>
      <p:pic>
        <p:nvPicPr>
          <p:cNvPr id="43" name="Picture 6" descr="C:\Users\STANLEY\Desktop\원본사진\_먮낯_ъ쭊\_쇱깋\New_000007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810520" y="1500174"/>
            <a:ext cx="1785950" cy="1785950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238092" y="1428736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66918" y="4214818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24306" y="1500174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3132" y="1500174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0520" y="4286256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7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3488520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436226" name="think-cell Slide" r:id="rId6" imgW="360" imgH="360" progId="">
              <p:embed/>
            </p:oleObj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smtClean="0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pic>
        <p:nvPicPr>
          <p:cNvPr id="435212" name="Picture 12" descr="C:\Users\STANLEY\Desktop\원본사진\_먮낯_ъ쭊\_쇱깋\New_000086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38356" y="1428736"/>
            <a:ext cx="1785950" cy="1785950"/>
          </a:xfrm>
          <a:prstGeom prst="rect">
            <a:avLst/>
          </a:prstGeom>
          <a:noFill/>
        </p:spPr>
      </p:pic>
      <p:sp>
        <p:nvSpPr>
          <p:cNvPr id="20" name="제목 22"/>
          <p:cNvSpPr>
            <a:spLocks noGrp="1"/>
          </p:cNvSpPr>
          <p:nvPr>
            <p:ph type="title"/>
          </p:nvPr>
        </p:nvSpPr>
        <p:spPr>
          <a:xfrm>
            <a:off x="721844" y="621262"/>
            <a:ext cx="9184156" cy="400110"/>
          </a:xfrm>
        </p:spPr>
        <p:txBody>
          <a:bodyPr/>
          <a:lstStyle/>
          <a:p>
            <a:r>
              <a:rPr smtClean="0"/>
              <a:t>인공지능이 생성한 염색 이미지는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10</a:t>
            </a:r>
            <a:r>
              <a:rPr smtClean="0"/>
              <a:t>문제</a:t>
            </a:r>
            <a:r>
              <a:rPr lang="en-US" altLang="ko-KR" dirty="0" smtClean="0"/>
              <a:t>: </a:t>
            </a:r>
            <a:r>
              <a:rPr smtClean="0">
                <a:solidFill>
                  <a:srgbClr val="FF0000"/>
                </a:solidFill>
              </a:rPr>
              <a:t>위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smtClean="0">
                <a:solidFill>
                  <a:srgbClr val="FF0000"/>
                </a:solidFill>
              </a:rPr>
              <a:t>아래 선택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ko-KR" altLang="en-US" sz="2000" dirty="0"/>
          </a:p>
        </p:txBody>
      </p:sp>
      <p:pic>
        <p:nvPicPr>
          <p:cNvPr id="28" name="그림 27" descr="New_00004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182" y="1428736"/>
            <a:ext cx="1785950" cy="1785950"/>
          </a:xfrm>
          <a:prstGeom prst="rect">
            <a:avLst/>
          </a:prstGeom>
        </p:spPr>
      </p:pic>
      <p:pic>
        <p:nvPicPr>
          <p:cNvPr id="29" name="그림 28" descr="New_00007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530" y="1428736"/>
            <a:ext cx="1785950" cy="1785950"/>
          </a:xfrm>
          <a:prstGeom prst="rect">
            <a:avLst/>
          </a:prstGeom>
        </p:spPr>
      </p:pic>
      <p:pic>
        <p:nvPicPr>
          <p:cNvPr id="30" name="그림 29" descr="New_000086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8356" y="4143380"/>
            <a:ext cx="1785950" cy="1785950"/>
          </a:xfrm>
          <a:prstGeom prst="rect">
            <a:avLst/>
          </a:prstGeom>
        </p:spPr>
      </p:pic>
      <p:pic>
        <p:nvPicPr>
          <p:cNvPr id="34" name="Picture 10" descr="C:\Users\STANLEY\Desktop\원본사진\_먮낯_ъ쭊\_쇱깋\New_000043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167182" y="4143380"/>
            <a:ext cx="1785950" cy="1785950"/>
          </a:xfrm>
          <a:prstGeom prst="rect">
            <a:avLst/>
          </a:prstGeom>
          <a:noFill/>
        </p:spPr>
      </p:pic>
      <p:pic>
        <p:nvPicPr>
          <p:cNvPr id="35" name="Picture 14" descr="C:\Users\STANLEY\Desktop\원본사진\_먮낯_ъ쭊\_쇱깋\New_000094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24570" y="4143380"/>
            <a:ext cx="1785950" cy="1785950"/>
          </a:xfrm>
          <a:prstGeom prst="rect">
            <a:avLst/>
          </a:prstGeom>
          <a:noFill/>
        </p:spPr>
      </p:pic>
      <p:pic>
        <p:nvPicPr>
          <p:cNvPr id="36" name="Picture 11" descr="C:\Users\STANLEY\Desktop\원본사진\_먮낯_ъ쭊\_쇱깋\New_000078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09530" y="4143380"/>
            <a:ext cx="1785950" cy="1785950"/>
          </a:xfrm>
          <a:prstGeom prst="rect">
            <a:avLst/>
          </a:prstGeom>
          <a:noFill/>
        </p:spPr>
      </p:pic>
      <p:pic>
        <p:nvPicPr>
          <p:cNvPr id="37" name="Picture 5" descr="C:\Users\STANLEY\Desktop\원본사진\_먮낯_ъ쭊\_쇱깋\New_000003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81958" y="1428736"/>
            <a:ext cx="1785950" cy="1785950"/>
          </a:xfrm>
          <a:prstGeom prst="rect">
            <a:avLst/>
          </a:prstGeom>
          <a:noFill/>
        </p:spPr>
      </p:pic>
      <p:pic>
        <p:nvPicPr>
          <p:cNvPr id="38" name="그림 37" descr="New_000003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1958" y="4143380"/>
            <a:ext cx="1785950" cy="1785950"/>
          </a:xfrm>
          <a:prstGeom prst="rect">
            <a:avLst/>
          </a:prstGeom>
        </p:spPr>
      </p:pic>
      <p:pic>
        <p:nvPicPr>
          <p:cNvPr id="39" name="그림 38" descr="New_000094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0100" y="1428736"/>
            <a:ext cx="1785950" cy="1785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9530" y="1428736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66918" y="4143380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7182" y="1428736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24570" y="1428736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0520" y="4071942"/>
            <a:ext cx="1857388" cy="185738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latinLnBrk="0"/>
            <a:endParaRPr lang="ko-KR" altLang="en-US" sz="1400" spc="-6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7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3488520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438274" name="think-cell Slide" r:id="rId6" imgW="360" imgH="360" progId="">
              <p:embed/>
            </p:oleObj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spc="-60" dirty="0" smtClean="0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sp>
        <p:nvSpPr>
          <p:cNvPr id="17" name="제목 22"/>
          <p:cNvSpPr>
            <a:spLocks noGrp="1"/>
          </p:cNvSpPr>
          <p:nvPr>
            <p:ph type="title"/>
          </p:nvPr>
        </p:nvSpPr>
        <p:spPr>
          <a:xfrm>
            <a:off x="721844" y="621262"/>
            <a:ext cx="9184156" cy="400110"/>
          </a:xfrm>
        </p:spPr>
        <p:txBody>
          <a:bodyPr/>
          <a:lstStyle/>
          <a:p>
            <a:r>
              <a:rPr smtClean="0"/>
              <a:t>인공지능이 생성한 화장 이미지</a:t>
            </a:r>
            <a:endParaRPr lang="ko-KR" altLang="en-US" sz="2000" dirty="0"/>
          </a:p>
        </p:txBody>
      </p:sp>
      <p:pic>
        <p:nvPicPr>
          <p:cNvPr id="7" name="그림 6" descr="New_00001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7182" y="1500174"/>
            <a:ext cx="1714512" cy="1714512"/>
          </a:xfrm>
          <a:prstGeom prst="rect">
            <a:avLst/>
          </a:prstGeom>
        </p:spPr>
      </p:pic>
      <p:pic>
        <p:nvPicPr>
          <p:cNvPr id="8" name="그림 7" descr="New_000012_2000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182" y="4214818"/>
            <a:ext cx="1714512" cy="1714512"/>
          </a:xfrm>
          <a:prstGeom prst="rect">
            <a:avLst/>
          </a:prstGeom>
        </p:spPr>
      </p:pic>
      <p:pic>
        <p:nvPicPr>
          <p:cNvPr id="9" name="그림 8" descr="New_00002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282" y="1500174"/>
            <a:ext cx="1714512" cy="1714512"/>
          </a:xfrm>
          <a:prstGeom prst="rect">
            <a:avLst/>
          </a:prstGeom>
        </p:spPr>
      </p:pic>
      <p:pic>
        <p:nvPicPr>
          <p:cNvPr id="10" name="그림 9" descr="New_000022_20000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282" y="4214818"/>
            <a:ext cx="1714512" cy="1714512"/>
          </a:xfrm>
          <a:prstGeom prst="rect">
            <a:avLst/>
          </a:prstGeom>
        </p:spPr>
      </p:pic>
      <p:pic>
        <p:nvPicPr>
          <p:cNvPr id="20" name="그림 19" descr="_멸났吏__New_000047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3132" y="4214818"/>
            <a:ext cx="1714512" cy="1714512"/>
          </a:xfrm>
          <a:prstGeom prst="rect">
            <a:avLst/>
          </a:prstGeom>
        </p:spPr>
      </p:pic>
      <p:pic>
        <p:nvPicPr>
          <p:cNvPr id="21" name="그림 20" descr="_멸났吏__New_000048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9082" y="4143380"/>
            <a:ext cx="1785950" cy="1785950"/>
          </a:xfrm>
          <a:prstGeom prst="rect">
            <a:avLst/>
          </a:prstGeom>
        </p:spPr>
      </p:pic>
      <p:pic>
        <p:nvPicPr>
          <p:cNvPr id="28" name="그림 27" descr="_멸났吏__New_000069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1232" y="4214818"/>
            <a:ext cx="1714512" cy="1714512"/>
          </a:xfrm>
          <a:prstGeom prst="rect">
            <a:avLst/>
          </a:prstGeom>
        </p:spPr>
      </p:pic>
      <p:pic>
        <p:nvPicPr>
          <p:cNvPr id="40" name="그림 39" descr="New_000047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1238" y="1500174"/>
            <a:ext cx="1736406" cy="1736406"/>
          </a:xfrm>
          <a:prstGeom prst="rect">
            <a:avLst/>
          </a:prstGeom>
        </p:spPr>
      </p:pic>
      <p:pic>
        <p:nvPicPr>
          <p:cNvPr id="41" name="그림 40" descr="New_000048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9082" y="1500174"/>
            <a:ext cx="1785950" cy="1785950"/>
          </a:xfrm>
          <a:prstGeom prst="rect">
            <a:avLst/>
          </a:prstGeom>
        </p:spPr>
      </p:pic>
      <p:pic>
        <p:nvPicPr>
          <p:cNvPr id="47" name="그림 46" descr="New_000069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81232" y="1500174"/>
            <a:ext cx="1714512" cy="17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27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1&quot;/&gt;&lt;elem&gt;&lt;m_nPartnerID val=&quot;530&quot;/&gt;&lt;m_nIndex val=&quot;3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miDPa.kUODu2xIpUw3j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9g4ZMKckycK2esZiQAu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_w_Gy8FUKwfob30se6i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uV5gqFikmk.Cq_662n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DQ_5HRykWXG3XMQBFrC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wM.lJ7JU6yzUieg9eD_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tQ8HOj4vE6hsdpQ65Lgm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JKk2aeD06XgOtgT2Bi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9g4ZMKckycK2esZiQAu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tQ8HOj4vE6hsdpQ65Lgm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JKk2aeD06XgOtgT2Bio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9g4ZMKckycK2esZiQAu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uV5gqFikmk.Cq_662ng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DQ_5HRykWXG3XMQBFrC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wM.lJ7JU6yzUieg9eD_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uV5gqFikmk.Cq_662ng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DQ_5HRykWXG3XMQBFrC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wM.lJ7JU6yzUieg9eD_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uV5gqFikmk.Cq_662ng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GDQ_5HRykWXG3XMQBFrC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gnXBlHZMAEuM3a.WzJrk4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wM.lJ7JU6yzUieg9eD_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75_9LSZ30eKCrlbl67Dw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tQ8HOj4vE6hsdpQ65Lgm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JKk2aeD06XgOtgT2Bio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L.YlBQh0aTnsBLfZfhM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bSO5tLLUK5ZLLu0zDqI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GQmEouKkuLp_pDY0wUI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ZK6EobUECmWy9ijg6_Q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0xv.RXAUW4CwmKaFkN1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7aHrFVvFr0a1fnxrTvDrkg"/>
</p:tagLst>
</file>

<file path=ppt/theme/theme1.xml><?xml version="1.0" encoding="utf-8"?>
<a:theme xmlns:a="http://schemas.openxmlformats.org/drawingml/2006/main" name="9_디자인 사용자 지정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F8FB"/>
        </a:solidFill>
      </a:spPr>
      <a:bodyPr wrap="none" lIns="0" tIns="0" rIns="0" bIns="0" rtlCol="0" anchor="ctr" anchorCtr="0">
        <a:noAutofit/>
      </a:bodyPr>
      <a:lstStyle>
        <a:defPPr algn="ctr" latinLnBrk="0">
          <a:defRPr sz="1400" spc="-6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12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0_디자인 사용자 지정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F8FB"/>
        </a:solidFill>
      </a:spPr>
      <a:bodyPr wrap="none" lIns="0" tIns="0" rIns="0" bIns="0" rtlCol="0" anchor="ctr" anchorCtr="0">
        <a:noAutofit/>
      </a:bodyPr>
      <a:lstStyle>
        <a:defPPr algn="ctr" latinLnBrk="0">
          <a:defRPr sz="1400" spc="-6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1_디자인 사용자 지정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F8FB"/>
        </a:solidFill>
      </a:spPr>
      <a:bodyPr wrap="none" lIns="0" tIns="0" rIns="0" bIns="0" rtlCol="0" anchor="ctr" anchorCtr="0">
        <a:noAutofit/>
      </a:bodyPr>
      <a:lstStyle>
        <a:defPPr algn="ctr" latinLnBrk="0">
          <a:defRPr sz="1400" spc="-6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8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65000"/>
              <a:lumOff val="35000"/>
            </a:schemeClr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12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6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Firm Format - Korean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Custom 82">
      <a:majorFont>
        <a:latin typeface="Arial"/>
        <a:ea typeface="-윤고딕150"/>
        <a:cs typeface=""/>
      </a:majorFont>
      <a:minorFont>
        <a:latin typeface="Arial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Blank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D9D9"/>
      </a:accent1>
      <a:accent2>
        <a:srgbClr val="BFBFBF"/>
      </a:accent2>
      <a:accent3>
        <a:srgbClr val="BFBFBF"/>
      </a:accent3>
      <a:accent4>
        <a:srgbClr val="A5A5A5"/>
      </a:accent4>
      <a:accent5>
        <a:srgbClr val="00296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SEO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36318</TotalTime>
  <Words>35</Words>
  <Application>Microsoft Office PowerPoint</Application>
  <PresentationFormat>A4 용지(210x297mm)</PresentationFormat>
  <Paragraphs>6</Paragraphs>
  <Slides>3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17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21" baseType="lpstr">
      <vt:lpstr>9_디자인 사용자 지정</vt:lpstr>
      <vt:lpstr>5_디자인 사용자 지정</vt:lpstr>
      <vt:lpstr>6_디자인 사용자 지정</vt:lpstr>
      <vt:lpstr>Firm Format - Korean</vt:lpstr>
      <vt:lpstr>10_Blank</vt:lpstr>
      <vt:lpstr>5_Blank</vt:lpstr>
      <vt:lpstr>6_Blank</vt:lpstr>
      <vt:lpstr>9_Blank</vt:lpstr>
      <vt:lpstr>11_Blank</vt:lpstr>
      <vt:lpstr>12_Blank</vt:lpstr>
      <vt:lpstr>Blank</vt:lpstr>
      <vt:lpstr>7_디자인 사용자 지정</vt:lpstr>
      <vt:lpstr>1_디자인 사용자 지정</vt:lpstr>
      <vt:lpstr>10_디자인 사용자 지정</vt:lpstr>
      <vt:lpstr>11_디자인 사용자 지정</vt:lpstr>
      <vt:lpstr>8_디자인 사용자 지정</vt:lpstr>
      <vt:lpstr>12_디자인 사용자 지정</vt:lpstr>
      <vt:lpstr>think-cell Slide</vt:lpstr>
      <vt:lpstr>인공지능이 생성한 염색 이미지는? (10문제: 위, 아래 선택)</vt:lpstr>
      <vt:lpstr>인공지능이 생성한 염색 이미지는? (10문제: 위, 아래 선택)</vt:lpstr>
      <vt:lpstr>인공지능이 생성한 화장 이미지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STANLEY</cp:lastModifiedBy>
  <cp:revision>3444</cp:revision>
  <cp:lastPrinted>2015-03-31T06:13:51Z</cp:lastPrinted>
  <dcterms:created xsi:type="dcterms:W3CDTF">2013-07-17T06:53:09Z</dcterms:created>
  <dcterms:modified xsi:type="dcterms:W3CDTF">2017-12-01T15:37:34Z</dcterms:modified>
</cp:coreProperties>
</file>