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12" r:id="rId6"/>
    <p:sldId id="310" r:id="rId7"/>
    <p:sldId id="311" r:id="rId8"/>
    <p:sldId id="313" r:id="rId9"/>
    <p:sldId id="314" r:id="rId10"/>
    <p:sldId id="315" r:id="rId11"/>
    <p:sldId id="316" r:id="rId12"/>
    <p:sldId id="317" r:id="rId13"/>
    <p:sldId id="31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Website </a:t>
            </a:r>
            <a:r>
              <a:rPr lang="en-US" sz="4400" dirty="0" err="1">
                <a:solidFill>
                  <a:schemeClr val="tx1"/>
                </a:solidFill>
              </a:rPr>
              <a:t>ujian</a:t>
            </a:r>
            <a:r>
              <a:rPr lang="en-US" sz="4400" dirty="0">
                <a:solidFill>
                  <a:schemeClr val="tx1"/>
                </a:solidFill>
              </a:rPr>
              <a:t> online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5"/>
            <a:ext cx="4775075" cy="78793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Stanley</a:t>
            </a:r>
          </a:p>
          <a:p>
            <a:r>
              <a:rPr lang="en-US" dirty="0">
                <a:solidFill>
                  <a:schemeClr val="tx1"/>
                </a:solidFill>
              </a:rPr>
              <a:t>221510026</a:t>
            </a:r>
          </a:p>
          <a:p>
            <a:r>
              <a:rPr lang="en-US" dirty="0" err="1">
                <a:solidFill>
                  <a:schemeClr val="tx1"/>
                </a:solidFill>
              </a:rPr>
              <a:t>Pemrograman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Berbasis</a:t>
            </a:r>
            <a:r>
              <a:rPr lang="en-US" dirty="0">
                <a:solidFill>
                  <a:schemeClr val="tx1"/>
                </a:solidFill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5615CB-A706-DC76-D87A-390F691A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Halaman </a:t>
            </a:r>
            <a:r>
              <a:rPr lang="en-US" dirty="0" err="1"/>
              <a:t>Siswa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649FD-0930-FBB3-5255-0567B3952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Dihalaman</a:t>
            </a:r>
            <a:r>
              <a:rPr lang="en-US" dirty="0"/>
              <a:t>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disiapkan</a:t>
            </a:r>
            <a:r>
              <a:rPr lang="en-US" dirty="0"/>
              <a:t> admin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52ACA-629B-2271-27BC-1DAA2FC80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686" y="389214"/>
            <a:ext cx="5543008" cy="516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3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93814B-64E2-811D-22D3-6CD03684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Website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CE53A-6D56-C505-D2D2-77B9A37FA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Tujuan </a:t>
            </a:r>
            <a:r>
              <a:rPr lang="en-US" dirty="0" err="1"/>
              <a:t>Membuat</a:t>
            </a:r>
            <a:r>
              <a:rPr lang="en-US" dirty="0"/>
              <a:t> Website: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Pencatatan</a:t>
            </a:r>
            <a:r>
              <a:rPr lang="en-US" dirty="0"/>
              <a:t> Nilai Hasil </a:t>
            </a:r>
            <a:r>
              <a:rPr lang="en-US" dirty="0" err="1"/>
              <a:t>Ujian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Pengisian</a:t>
            </a:r>
            <a:r>
              <a:rPr lang="en-US" dirty="0"/>
              <a:t>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Online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381807-3DFA-5BD7-4909-4022FDB9F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71" y="121928"/>
            <a:ext cx="5888722" cy="66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3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9B98-6F4F-5C8C-BAF9-5F28ACC2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SWOT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78090-DB6C-1B58-8AD9-ADCEF5B80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Strengths (</a:t>
            </a:r>
            <a:r>
              <a:rPr lang="en-US" sz="4000" dirty="0" err="1"/>
              <a:t>kekuatan</a:t>
            </a:r>
            <a:r>
              <a:rPr lang="en-US" sz="4000" dirty="0"/>
              <a:t>), </a:t>
            </a:r>
          </a:p>
          <a:p>
            <a:r>
              <a:rPr lang="en-US" sz="4000" dirty="0"/>
              <a:t>Weaknesses (</a:t>
            </a:r>
            <a:r>
              <a:rPr lang="en-US" sz="4000" dirty="0" err="1"/>
              <a:t>kelemahan</a:t>
            </a:r>
            <a:r>
              <a:rPr lang="en-US" sz="4000" dirty="0"/>
              <a:t>), </a:t>
            </a:r>
          </a:p>
          <a:p>
            <a:r>
              <a:rPr lang="en-US" sz="4000" dirty="0"/>
              <a:t>Opportunities (</a:t>
            </a:r>
            <a:r>
              <a:rPr lang="en-US" sz="4000" dirty="0" err="1"/>
              <a:t>peluang</a:t>
            </a:r>
            <a:r>
              <a:rPr lang="en-US" sz="4000" dirty="0"/>
              <a:t>), </a:t>
            </a:r>
          </a:p>
          <a:p>
            <a:r>
              <a:rPr lang="en-US" sz="4000" dirty="0"/>
              <a:t>dan Threats (</a:t>
            </a:r>
            <a:r>
              <a:rPr lang="en-US" sz="4000" dirty="0" err="1"/>
              <a:t>ancaman</a:t>
            </a:r>
            <a:r>
              <a:rPr lang="en-US" sz="4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3166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7A9E-22E0-A0CF-3E57-54301DB1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Strengths (</a:t>
            </a:r>
            <a:r>
              <a:rPr lang="en-US" dirty="0" err="1"/>
              <a:t>Kekuatan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B1C5-EDD6-0A3E-241E-C2DD3432D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antarmuka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dan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  <a:p>
            <a:r>
              <a:rPr lang="en-US" dirty="0"/>
              <a:t>Bisa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browser </a:t>
            </a:r>
            <a:r>
              <a:rPr lang="en-US" dirty="0" err="1"/>
              <a:t>lokal</a:t>
            </a:r>
            <a:r>
              <a:rPr lang="en-US" dirty="0"/>
              <a:t> (XAMPP)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internet</a:t>
            </a:r>
          </a:p>
          <a:p>
            <a:r>
              <a:rPr lang="en-US" dirty="0"/>
              <a:t>Fitur login dan signup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peran</a:t>
            </a:r>
            <a:r>
              <a:rPr lang="en-US" dirty="0"/>
              <a:t> (admin &amp; </a:t>
            </a:r>
            <a:r>
              <a:rPr lang="en-US" dirty="0" err="1"/>
              <a:t>siswa</a:t>
            </a:r>
            <a:r>
              <a:rPr lang="en-US" dirty="0"/>
              <a:t>)</a:t>
            </a:r>
          </a:p>
          <a:p>
            <a:r>
              <a:rPr lang="en-US" dirty="0"/>
              <a:t>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</a:t>
            </a:r>
            <a:r>
              <a:rPr lang="en-US" dirty="0"/>
              <a:t>/</a:t>
            </a:r>
            <a:r>
              <a:rPr lang="en-US" dirty="0" err="1"/>
              <a:t>menghapus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endParaRPr lang="en-US" dirty="0"/>
          </a:p>
          <a:p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ditampilkan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24AB6-8339-F527-6C36-7B64A294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Weaknesses (</a:t>
            </a:r>
            <a:r>
              <a:rPr lang="en-US" dirty="0" err="1"/>
              <a:t>Kelemahan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54E9-77C1-D928-B47D-C16E40194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Belum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(</a:t>
            </a:r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HTTPS, session timeout)</a:t>
            </a:r>
          </a:p>
          <a:p>
            <a:r>
              <a:rPr lang="en-US" dirty="0"/>
              <a:t>Tidak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reset password</a:t>
            </a:r>
          </a:p>
          <a:p>
            <a:r>
              <a:rPr lang="en-US" dirty="0"/>
              <a:t>Tidak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validasi</a:t>
            </a:r>
            <a:r>
              <a:rPr lang="en-US" dirty="0"/>
              <a:t> input yang </a:t>
            </a:r>
            <a:r>
              <a:rPr lang="en-US" dirty="0" err="1"/>
              <a:t>ketat</a:t>
            </a:r>
            <a:r>
              <a:rPr lang="en-US" dirty="0"/>
              <a:t> (</a:t>
            </a:r>
            <a:r>
              <a:rPr lang="en-US" dirty="0" err="1"/>
              <a:t>potensi</a:t>
            </a:r>
            <a:r>
              <a:rPr lang="en-US" dirty="0"/>
              <a:t> SQL injection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hati-hati</a:t>
            </a:r>
            <a:r>
              <a:rPr lang="en-US" dirty="0"/>
              <a:t>)</a:t>
            </a:r>
          </a:p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responsif</a:t>
            </a:r>
            <a:r>
              <a:rPr lang="en-US" dirty="0"/>
              <a:t> di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perangkat</a:t>
            </a:r>
            <a:endParaRPr lang="en-US" dirty="0"/>
          </a:p>
          <a:p>
            <a:r>
              <a:rPr lang="en-US" dirty="0"/>
              <a:t>Akun admin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manual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lewat</a:t>
            </a:r>
            <a:r>
              <a:rPr lang="en-US" dirty="0"/>
              <a:t> query</a:t>
            </a:r>
          </a:p>
        </p:txBody>
      </p:sp>
    </p:spTree>
    <p:extLst>
      <p:ext uri="{BB962C8B-B14F-4D97-AF65-F5344CB8AC3E}">
        <p14:creationId xmlns:p14="http://schemas.microsoft.com/office/powerpoint/2010/main" val="266769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43F8B-0A31-86B6-F7F5-C0EB283C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Opportunities (</a:t>
            </a:r>
            <a:r>
              <a:rPr lang="en-US" dirty="0" err="1"/>
              <a:t>Peluang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3BE63-BBA2-3C87-C500-D0EA5D24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Bisa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, </a:t>
            </a:r>
            <a:r>
              <a:rPr lang="en-US" dirty="0" err="1"/>
              <a:t>bimbel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pelatihan</a:t>
            </a:r>
            <a:endParaRPr lang="en-US" dirty="0"/>
          </a:p>
          <a:p>
            <a:r>
              <a:rPr lang="en-US" dirty="0"/>
              <a:t>Bisa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timer, </a:t>
            </a:r>
            <a:r>
              <a:rPr lang="en-US" dirty="0" err="1"/>
              <a:t>ujian</a:t>
            </a:r>
            <a:r>
              <a:rPr lang="en-US" dirty="0"/>
              <a:t> </a:t>
            </a:r>
            <a:r>
              <a:rPr lang="en-US" dirty="0" err="1"/>
              <a:t>berjadwal</a:t>
            </a:r>
            <a:r>
              <a:rPr lang="en-US" dirty="0"/>
              <a:t>, dan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nilai</a:t>
            </a:r>
            <a:endParaRPr lang="en-US" dirty="0"/>
          </a:p>
          <a:p>
            <a:r>
              <a:rPr lang="en-US" dirty="0"/>
              <a:t>Dapat </a:t>
            </a:r>
            <a:r>
              <a:rPr lang="en-US" dirty="0" err="1"/>
              <a:t>dihubungkan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 online (MySQL remote) </a:t>
            </a:r>
            <a:r>
              <a:rPr lang="en-US" dirty="0" err="1"/>
              <a:t>untuk</a:t>
            </a:r>
            <a:r>
              <a:rPr lang="en-US" dirty="0"/>
              <a:t> multi-user </a:t>
            </a:r>
            <a:r>
              <a:rPr lang="en-US" dirty="0" err="1"/>
              <a:t>sebenarnya</a:t>
            </a:r>
            <a:endParaRPr lang="en-US" dirty="0"/>
          </a:p>
          <a:p>
            <a:r>
              <a:rPr lang="en-US" dirty="0"/>
              <a:t>Bisa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Progressive Web App (PWA)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mobile</a:t>
            </a:r>
          </a:p>
        </p:txBody>
      </p:sp>
    </p:spTree>
    <p:extLst>
      <p:ext uri="{BB962C8B-B14F-4D97-AF65-F5344CB8AC3E}">
        <p14:creationId xmlns:p14="http://schemas.microsoft.com/office/powerpoint/2010/main" val="14157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E854-5140-52AC-D81C-05749CAB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Threats (</a:t>
            </a:r>
            <a:r>
              <a:rPr lang="en-US" dirty="0" err="1"/>
              <a:t>Ancaman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3692-1A4F-4402-8F54-04AB433FD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Jika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, </a:t>
            </a:r>
            <a:r>
              <a:rPr lang="en-US" dirty="0" err="1"/>
              <a:t>rentan</a:t>
            </a:r>
            <a:r>
              <a:rPr lang="en-US" dirty="0"/>
              <a:t> </a:t>
            </a:r>
            <a:r>
              <a:rPr lang="en-US" dirty="0" err="1"/>
              <a:t>diserang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diperkuat</a:t>
            </a:r>
            <a:r>
              <a:rPr lang="en-US" dirty="0"/>
              <a:t> </a:t>
            </a:r>
            <a:r>
              <a:rPr lang="en-US" dirty="0" err="1"/>
              <a:t>keamanannya</a:t>
            </a:r>
            <a:endParaRPr lang="en-US" dirty="0"/>
          </a:p>
          <a:p>
            <a:r>
              <a:rPr lang="en-US" dirty="0"/>
              <a:t>Bisa </a:t>
            </a:r>
            <a:r>
              <a:rPr lang="en-US" dirty="0" err="1"/>
              <a:t>kalah</a:t>
            </a:r>
            <a:r>
              <a:rPr lang="en-US" dirty="0"/>
              <a:t> </a:t>
            </a:r>
            <a:r>
              <a:rPr lang="en-US" dirty="0" err="1"/>
              <a:t>saing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Google Forms </a:t>
            </a:r>
            <a:r>
              <a:rPr lang="en-US" dirty="0" err="1"/>
              <a:t>atau</a:t>
            </a:r>
            <a:r>
              <a:rPr lang="en-US" dirty="0"/>
              <a:t> platform e-learning </a:t>
            </a:r>
            <a:r>
              <a:rPr lang="en-US" dirty="0" err="1"/>
              <a:t>besar</a:t>
            </a:r>
            <a:r>
              <a:rPr lang="en-US" dirty="0"/>
              <a:t> (Moodle, Quizizz)</a:t>
            </a:r>
          </a:p>
          <a:p>
            <a:r>
              <a:rPr lang="en-US" dirty="0"/>
              <a:t>Jika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dikembangkan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lanjut</a:t>
            </a:r>
            <a:r>
              <a:rPr lang="en-US" dirty="0"/>
              <a:t>, </a:t>
            </a:r>
            <a:r>
              <a:rPr lang="en-US" dirty="0" err="1"/>
              <a:t>fungsionalitas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 </a:t>
            </a:r>
            <a:r>
              <a:rPr lang="en-US" dirty="0" err="1"/>
              <a:t>kecil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1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2CF87C-3EAC-976F-8BFD-B868B81A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Halaman Log In &amp; Sign Up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45B2D9-25F3-90B2-9A5A-A536B88EC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Digunakan</a:t>
            </a:r>
            <a:r>
              <a:rPr lang="en-US" dirty="0"/>
              <a:t> User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71D979-D1B5-AC48-8694-AF45782A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8" y="495767"/>
            <a:ext cx="3879637" cy="3238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01FCD7-4004-DDB9-467C-3E5C847B5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616" y="533962"/>
            <a:ext cx="3748813" cy="31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1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85C58-DC51-3281-94C1-A403AF52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Halaman Utama Admin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E5067-4616-CE7D-8F95-FFBF977C3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Dibagian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admin, admin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menghapus</a:t>
            </a:r>
            <a:r>
              <a:rPr lang="en-US" dirty="0"/>
              <a:t> dan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soal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7D1402-7C80-A5C4-C5A9-AD3354223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4" y="603503"/>
            <a:ext cx="7869746" cy="367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54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{98F5A9AF-F8D6-4BB3-A05A-0B5E84D99FBF}TF029381d7-1900-4cf6-a601-bb0184aacdbaf0338e59_win32-4b933ff3c21f</Template>
  <TotalTime>59</TotalTime>
  <Words>287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Garamond</vt:lpstr>
      <vt:lpstr>Sagona Book</vt:lpstr>
      <vt:lpstr>Sagona ExtraLight</vt:lpstr>
      <vt:lpstr>SavonVTI</vt:lpstr>
      <vt:lpstr>Website ujian online</vt:lpstr>
      <vt:lpstr>Flowchart Website</vt:lpstr>
      <vt:lpstr>SWOT</vt:lpstr>
      <vt:lpstr>Strengths (Kekuatan)</vt:lpstr>
      <vt:lpstr>Weaknesses (Kelemahan)</vt:lpstr>
      <vt:lpstr>Opportunities (Peluang)</vt:lpstr>
      <vt:lpstr>Threats (Ancaman)</vt:lpstr>
      <vt:lpstr>Tampilan Halaman Log In &amp; Sign Up</vt:lpstr>
      <vt:lpstr>Tampilan Halaman Utama Admin</vt:lpstr>
      <vt:lpstr>Tampilan Halaman Siswa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huang qy</dc:creator>
  <cp:lastModifiedBy>huang qy</cp:lastModifiedBy>
  <cp:revision>1</cp:revision>
  <dcterms:created xsi:type="dcterms:W3CDTF">2025-07-12T15:35:43Z</dcterms:created>
  <dcterms:modified xsi:type="dcterms:W3CDTF">2025-07-12T16:35:14Z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