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0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24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EF681-726B-4035-B5CD-0A0476AA2158}" type="datetimeFigureOut">
              <a:rPr lang="zh-TW" altLang="en-US" smtClean="0"/>
              <a:t>2022/5/4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71C5B-FA9F-4D90-A463-DD047A72FA5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4939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EF681-726B-4035-B5CD-0A0476AA2158}" type="datetimeFigureOut">
              <a:rPr lang="zh-TW" altLang="en-US" smtClean="0"/>
              <a:t>2022/5/4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71C5B-FA9F-4D90-A463-DD047A72FA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1005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EF681-726B-4035-B5CD-0A0476AA2158}" type="datetimeFigureOut">
              <a:rPr lang="zh-TW" altLang="en-US" smtClean="0"/>
              <a:t>2022/5/4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71C5B-FA9F-4D90-A463-DD047A72FA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6465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EF681-726B-4035-B5CD-0A0476AA2158}" type="datetimeFigureOut">
              <a:rPr lang="zh-TW" altLang="en-US" smtClean="0"/>
              <a:t>2022/5/4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71C5B-FA9F-4D90-A463-DD047A72FA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5253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EF681-726B-4035-B5CD-0A0476AA2158}" type="datetimeFigureOut">
              <a:rPr lang="zh-TW" altLang="en-US" smtClean="0"/>
              <a:t>2022/5/4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71C5B-FA9F-4D90-A463-DD047A72FA5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3728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EF681-726B-4035-B5CD-0A0476AA2158}" type="datetimeFigureOut">
              <a:rPr lang="zh-TW" altLang="en-US" smtClean="0"/>
              <a:t>2022/5/4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71C5B-FA9F-4D90-A463-DD047A72FA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535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EF681-726B-4035-B5CD-0A0476AA2158}" type="datetimeFigureOut">
              <a:rPr lang="zh-TW" altLang="en-US" smtClean="0"/>
              <a:t>2022/5/4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71C5B-FA9F-4D90-A463-DD047A72FA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3945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EF681-726B-4035-B5CD-0A0476AA2158}" type="datetimeFigureOut">
              <a:rPr lang="zh-TW" altLang="en-US" smtClean="0"/>
              <a:t>2022/5/4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71C5B-FA9F-4D90-A463-DD047A72FA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4732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EF681-726B-4035-B5CD-0A0476AA2158}" type="datetimeFigureOut">
              <a:rPr lang="zh-TW" altLang="en-US" smtClean="0"/>
              <a:t>2022/5/4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71C5B-FA9F-4D90-A463-DD047A72FA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7753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1CEF681-726B-4035-B5CD-0A0476AA2158}" type="datetimeFigureOut">
              <a:rPr lang="zh-TW" altLang="en-US" smtClean="0"/>
              <a:t>2022/5/4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E71C5B-FA9F-4D90-A463-DD047A72FA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3929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EF681-726B-4035-B5CD-0A0476AA2158}" type="datetimeFigureOut">
              <a:rPr lang="zh-TW" altLang="en-US" smtClean="0"/>
              <a:t>2022/5/4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71C5B-FA9F-4D90-A463-DD047A72FA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1381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1CEF681-726B-4035-B5CD-0A0476AA2158}" type="datetimeFigureOut">
              <a:rPr lang="zh-TW" altLang="en-US" smtClean="0"/>
              <a:t>2022/5/4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6E71C5B-FA9F-4D90-A463-DD047A72FA5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1548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06C959-1636-4108-B903-D6A156A0B1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82200"/>
            <a:ext cx="9144000" cy="2387600"/>
          </a:xfrm>
        </p:spPr>
        <p:txBody>
          <a:bodyPr/>
          <a:lstStyle/>
          <a:p>
            <a:r>
              <a:rPr lang="en-US" altLang="zh-TW" dirty="0"/>
              <a:t>HW8_Buy_Phone_v2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85880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62E39F-88A0-2041-BE07-244322692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-25914"/>
            <a:ext cx="10058400" cy="1450757"/>
          </a:xfrm>
        </p:spPr>
        <p:txBody>
          <a:bodyPr/>
          <a:lstStyle/>
          <a:p>
            <a:r>
              <a:rPr lang="en-US" altLang="zh-TW" dirty="0"/>
              <a:t>Assignment Requirement</a:t>
            </a:r>
            <a:r>
              <a:rPr lang="zh-TW" altLang="zh-TW" dirty="0"/>
              <a:t>: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336067E-CDB2-F346-976A-6991624232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76282"/>
            <a:ext cx="10058400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TW" sz="1800" dirty="0"/>
          </a:p>
          <a:p>
            <a:pPr marL="0" indent="0">
              <a:buNone/>
            </a:pPr>
            <a:r>
              <a:rPr lang="en-US" altLang="zh-TW" sz="1800" dirty="0"/>
              <a:t>Your program will take a six-dimensional integer array as input. </a:t>
            </a:r>
          </a:p>
          <a:p>
            <a:pPr marL="0" indent="0">
              <a:buNone/>
            </a:pPr>
            <a:r>
              <a:rPr lang="en-US" altLang="zh-TW" sz="1800" dirty="0"/>
              <a:t>Each element represents a smartphone model which contains six features (e.g., screen size and performance ranking).</a:t>
            </a:r>
          </a:p>
          <a:p>
            <a:pPr marL="0" indent="0">
              <a:buNone/>
            </a:pPr>
            <a:r>
              <a:rPr lang="en-US" altLang="zh-TW" sz="1800" dirty="0"/>
              <a:t>Please return an sorted array containing a list of unbeatable smartphone models (In other words, filter out the phone models that can be beaten by some model).</a:t>
            </a:r>
          </a:p>
          <a:p>
            <a:pPr marL="0" indent="0">
              <a:buNone/>
            </a:pPr>
            <a:r>
              <a:rPr lang="en-US" altLang="zh-TW" sz="1800" dirty="0"/>
              <a:t>The return array should be sorted by the first element of each array in the output. 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7802EA1-D18F-A641-B2D3-377B43BDEB71}"/>
              </a:ext>
            </a:extLst>
          </p:cNvPr>
          <p:cNvSpPr/>
          <p:nvPr/>
        </p:nvSpPr>
        <p:spPr>
          <a:xfrm>
            <a:off x="1603306" y="4673753"/>
            <a:ext cx="63510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[[8,7,7,4,2,1],[2,4,4,6,2,1],[4,0,5,1,3,2],[5,2,4,3,7,3],[7,5,6,9,8,9]]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B4983C54-287A-094F-BB2C-AD7799416B89}"/>
              </a:ext>
            </a:extLst>
          </p:cNvPr>
          <p:cNvSpPr txBox="1"/>
          <p:nvPr/>
        </p:nvSpPr>
        <p:spPr>
          <a:xfrm>
            <a:off x="1012364" y="4673753"/>
            <a:ext cx="1799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Input: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5082735-7758-204E-8A12-8D86CF012F29}"/>
              </a:ext>
            </a:extLst>
          </p:cNvPr>
          <p:cNvSpPr/>
          <p:nvPr/>
        </p:nvSpPr>
        <p:spPr>
          <a:xfrm>
            <a:off x="1911968" y="5400509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93AACA7B-E5CE-B449-80AA-AA8E0F25733A}"/>
              </a:ext>
            </a:extLst>
          </p:cNvPr>
          <p:cNvSpPr txBox="1"/>
          <p:nvPr/>
        </p:nvSpPr>
        <p:spPr>
          <a:xfrm>
            <a:off x="1012364" y="5394524"/>
            <a:ext cx="5022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Output:</a:t>
            </a:r>
            <a:r>
              <a:rPr lang="zh-TW" altLang="en-US" dirty="0"/>
              <a:t> </a:t>
            </a:r>
            <a:r>
              <a:rPr lang="en-US" altLang="zh-TW" dirty="0"/>
              <a:t>[[7,5,6,9,8,9],[8,7,7,4,2,1]]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4591028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1729</TotalTime>
  <Words>109</Words>
  <Application>Microsoft Office PowerPoint</Application>
  <PresentationFormat>寬螢幕</PresentationFormat>
  <Paragraphs>10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6" baseType="lpstr">
      <vt:lpstr>新細明體</vt:lpstr>
      <vt:lpstr>Calibri</vt:lpstr>
      <vt:lpstr>Calibri Light</vt:lpstr>
      <vt:lpstr>回顧</vt:lpstr>
      <vt:lpstr>HW8_Buy_Phone_v2</vt:lpstr>
      <vt:lpstr>Assignment Requirement: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HW6_Dessert_Desert</dc:title>
  <dc:creator>qq</dc:creator>
  <cp:lastModifiedBy>余翰承</cp:lastModifiedBy>
  <cp:revision>33</cp:revision>
  <dcterms:created xsi:type="dcterms:W3CDTF">2021-03-31T07:36:18Z</dcterms:created>
  <dcterms:modified xsi:type="dcterms:W3CDTF">2022-05-04T02:46:13Z</dcterms:modified>
</cp:coreProperties>
</file>