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146"/>
            <a:ext cx="9144000" cy="2387600"/>
          </a:xfrm>
        </p:spPr>
        <p:txBody>
          <a:bodyPr/>
          <a:lstStyle/>
          <a:p>
            <a:r>
              <a:rPr lang="en-US" altLang="zh-TW" dirty="0"/>
              <a:t>HW05:LianLianKan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38"/>
            <a:ext cx="10515600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dirty="0"/>
              <a:t>Your program will take a set that consists of two-dimensional points as input. Please determine whether the given</a:t>
            </a:r>
            <a:r>
              <a:rPr lang="zh-TW" altLang="en-US" dirty="0"/>
              <a:t> </a:t>
            </a:r>
            <a:r>
              <a:rPr lang="en-US" altLang="zh-TW" dirty="0"/>
              <a:t>set containing three points lie in a line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TW" dirty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dirty="0"/>
              <a:t>範例</a:t>
            </a:r>
            <a:r>
              <a:rPr lang="en-US" altLang="zh-TW" sz="2400" dirty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/>
              <a:t>input:</a:t>
            </a:r>
            <a:r>
              <a:rPr lang="zh-TW" altLang="en-US" sz="2400" dirty="0"/>
              <a:t> </a:t>
            </a:r>
            <a:r>
              <a:rPr lang="en-US" altLang="zh-TW" sz="2400" dirty="0"/>
              <a:t>{{1,2},{1,3},{1,4}}  	output: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input:</a:t>
            </a:r>
            <a:r>
              <a:rPr lang="zh-TW" altLang="en-US" sz="2400" dirty="0"/>
              <a:t> </a:t>
            </a:r>
            <a:r>
              <a:rPr lang="en-US" altLang="zh-TW" sz="2400" dirty="0"/>
              <a:t>{{0,0},{1,0},{1,1},{0,1}}  output: false</a:t>
            </a:r>
            <a:endParaRPr lang="zh-TW" altLang="en-US" sz="2400" dirty="0"/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2C7161-D19C-46C8-A23E-C25109E4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94" y="4828988"/>
            <a:ext cx="3915321" cy="5334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AF86A0-28ED-48AE-B424-6BEC2B3506EF}"/>
              </a:ext>
            </a:extLst>
          </p:cNvPr>
          <p:cNvSpPr/>
          <p:nvPr/>
        </p:nvSpPr>
        <p:spPr>
          <a:xfrm>
            <a:off x="5744591" y="4911059"/>
            <a:ext cx="151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Abstract class: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486EFF1-4675-478A-8F14-664C81E47FC3}"/>
              </a:ext>
            </a:extLst>
          </p:cNvPr>
          <p:cNvGrpSpPr/>
          <p:nvPr/>
        </p:nvGrpSpPr>
        <p:grpSpPr>
          <a:xfrm>
            <a:off x="2032595" y="3986836"/>
            <a:ext cx="3397950" cy="2034717"/>
            <a:chOff x="3508879" y="3383409"/>
            <a:chExt cx="3397950" cy="203471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BC85901-C41F-428F-98E3-DEA271A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879" y="3566470"/>
              <a:ext cx="3397950" cy="1851656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3D1555A-1EA2-4259-B7AE-748EBA397329}"/>
                </a:ext>
              </a:extLst>
            </p:cNvPr>
            <p:cNvGrpSpPr/>
            <p:nvPr/>
          </p:nvGrpSpPr>
          <p:grpSpPr>
            <a:xfrm>
              <a:off x="4915651" y="3383409"/>
              <a:ext cx="491993" cy="366121"/>
              <a:chOff x="4915651" y="3383409"/>
              <a:chExt cx="491993" cy="36612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5B12746-4BA8-4DBE-8AB1-5E1230D8DB5E}"/>
                  </a:ext>
                </a:extLst>
              </p:cNvPr>
              <p:cNvSpPr/>
              <p:nvPr/>
            </p:nvSpPr>
            <p:spPr>
              <a:xfrm>
                <a:off x="4915651" y="3437474"/>
                <a:ext cx="292203" cy="2729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9176BC5-13D9-4CDE-B862-FC9B46E7407F}"/>
                  </a:ext>
                </a:extLst>
              </p:cNvPr>
              <p:cNvSpPr txBox="1"/>
              <p:nvPr/>
            </p:nvSpPr>
            <p:spPr>
              <a:xfrm>
                <a:off x="4967099" y="3383409"/>
                <a:ext cx="440545" cy="36612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913B05-9870-4AE5-8364-1149FCBB2109}"/>
              </a:ext>
            </a:extLst>
          </p:cNvPr>
          <p:cNvSpPr txBox="1"/>
          <p:nvPr/>
        </p:nvSpPr>
        <p:spPr>
          <a:xfrm>
            <a:off x="958789" y="4911059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2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68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HW05:LianLianKan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KYU_NLPLAB</cp:lastModifiedBy>
  <cp:revision>7</cp:revision>
  <dcterms:created xsi:type="dcterms:W3CDTF">2021-03-30T09:03:06Z</dcterms:created>
  <dcterms:modified xsi:type="dcterms:W3CDTF">2022-03-24T09:33:37Z</dcterms:modified>
</cp:coreProperties>
</file>