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146"/>
            <a:ext cx="9144000" cy="2387600"/>
          </a:xfrm>
        </p:spPr>
        <p:txBody>
          <a:bodyPr/>
          <a:lstStyle/>
          <a:p>
            <a:r>
              <a:rPr lang="en-US" altLang="zh-TW"/>
              <a:t>HW02:</a:t>
            </a:r>
            <a:r>
              <a:rPr lang="en-US" altLang="zh-TW" dirty="0"/>
              <a:t>ThreeSum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Requirement</a:t>
            </a:r>
            <a:r>
              <a:rPr lang="zh-TW" altLang="zh-TW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給定一個陣列，計算陣列中任三個數字相加為零的組合數的個數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（數組中不會有重複的數字）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913B05-9870-4AE5-8364-1149FCBB2109}"/>
              </a:ext>
            </a:extLst>
          </p:cNvPr>
          <p:cNvSpPr txBox="1"/>
          <p:nvPr/>
        </p:nvSpPr>
        <p:spPr>
          <a:xfrm>
            <a:off x="838200" y="3040139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7A42A-F82F-486E-82BB-CC64B9F22211}"/>
              </a:ext>
            </a:extLst>
          </p:cNvPr>
          <p:cNvSpPr txBox="1"/>
          <p:nvPr/>
        </p:nvSpPr>
        <p:spPr>
          <a:xfrm>
            <a:off x="838199" y="3501804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Input: [ -1 , 1 , 2 , 4 , 8 , -3 ]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A66C90-8F73-4C1B-B8DA-AFF05AAFD968}"/>
              </a:ext>
            </a:extLst>
          </p:cNvPr>
          <p:cNvSpPr txBox="1"/>
          <p:nvPr/>
        </p:nvSpPr>
        <p:spPr>
          <a:xfrm>
            <a:off x="838198" y="4001294"/>
            <a:ext cx="46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   output: 2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336F46-9F2C-410F-B03A-7D79BE5D808F}"/>
              </a:ext>
            </a:extLst>
          </p:cNvPr>
          <p:cNvSpPr txBox="1"/>
          <p:nvPr/>
        </p:nvSpPr>
        <p:spPr>
          <a:xfrm>
            <a:off x="838198" y="4462959"/>
            <a:ext cx="463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因為有 </a:t>
            </a:r>
            <a:r>
              <a:rPr lang="en-US" altLang="zh-TW" sz="2000" dirty="0">
                <a:ea typeface="微軟正黑體" panose="020B0604030504040204" pitchFamily="34" charset="-120"/>
              </a:rPr>
              <a:t>(1,2,-3)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(-1,4,-3)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88C14A-00E9-4412-A46B-9B86142E3687}"/>
              </a:ext>
            </a:extLst>
          </p:cNvPr>
          <p:cNvSpPr txBox="1"/>
          <p:nvPr/>
        </p:nvSpPr>
        <p:spPr>
          <a:xfrm>
            <a:off x="5744591" y="3046476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/>
              <a:t>Abstract class:</a:t>
            </a:r>
            <a:endParaRPr lang="zh-TW" altLang="en-US" sz="24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3F16F13-2726-4ADF-B0D3-43D62AB1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94" y="3616706"/>
            <a:ext cx="350568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81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HW02:ThreeSum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YuAn</cp:lastModifiedBy>
  <cp:revision>10</cp:revision>
  <dcterms:created xsi:type="dcterms:W3CDTF">2021-03-30T09:03:06Z</dcterms:created>
  <dcterms:modified xsi:type="dcterms:W3CDTF">2022-03-02T06:27:07Z</dcterms:modified>
</cp:coreProperties>
</file>