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17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58d70d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58d70d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https</a:t>
            </a:r>
            <a:r>
              <a:rPr lang="en-US" altLang="zh-TW" dirty="0"/>
              <a:t>://www.youtube.com/watch?v=dQw4w9WgXcQ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78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58d70d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58d70d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26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1608542" y="1714555"/>
            <a:ext cx="6060403" cy="161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HW10:StringSort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Assignment Requirement</a:t>
            </a:r>
            <a:r>
              <a:rPr lang="zh-TW" dirty="0"/>
              <a:t>: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8520600" cy="1741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600" dirty="0"/>
              <a:t>Your program will take</a:t>
            </a:r>
            <a:r>
              <a:rPr lang="zh-TW" sz="6600" dirty="0"/>
              <a:t> a bunch of string arrays </a:t>
            </a:r>
            <a:r>
              <a:rPr lang="en-US" altLang="zh-TW" sz="6600" dirty="0"/>
              <a:t>as input</a:t>
            </a:r>
            <a:r>
              <a:rPr lang="zh-TW" sz="6600" dirty="0"/>
              <a:t>.</a:t>
            </a:r>
            <a:endParaRPr sz="6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Please</a:t>
            </a:r>
            <a:r>
              <a:rPr lang="zh-TW" sz="6600" dirty="0"/>
              <a:t> </a:t>
            </a:r>
            <a:r>
              <a:rPr lang="en-US" altLang="zh-TW" sz="6600" dirty="0"/>
              <a:t>sort the string arrays by their vocabulary</a:t>
            </a:r>
            <a:r>
              <a:rPr lang="zh-TW" sz="6600" dirty="0"/>
              <a:t> </a:t>
            </a:r>
            <a:r>
              <a:rPr lang="en-US" altLang="zh-TW" sz="6600" dirty="0"/>
              <a:t>with ASCII Order Table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600" dirty="0"/>
              <a:t>( </a:t>
            </a:r>
            <a:r>
              <a:rPr lang="en-US" altLang="zh-TW" sz="6600" dirty="0"/>
              <a:t>the </a:t>
            </a:r>
            <a:r>
              <a:rPr lang="zh-TW" sz="6600" dirty="0"/>
              <a:t>input </a:t>
            </a:r>
            <a:r>
              <a:rPr lang="en-US" altLang="zh-TW" sz="6600" dirty="0"/>
              <a:t>arrays do</a:t>
            </a:r>
            <a:r>
              <a:rPr lang="zh-TW" sz="6600" dirty="0"/>
              <a:t> not </a:t>
            </a:r>
            <a:r>
              <a:rPr lang="en-US" altLang="zh-TW" sz="6600" dirty="0"/>
              <a:t>contain</a:t>
            </a:r>
            <a:r>
              <a:rPr lang="zh-TW" sz="6600" dirty="0"/>
              <a:t> empty string and non </a:t>
            </a:r>
            <a:r>
              <a:rPr lang="en-US" altLang="zh-TW" sz="6600" dirty="0"/>
              <a:t>vocabulary</a:t>
            </a:r>
            <a:r>
              <a:rPr lang="zh-TW" sz="6600" dirty="0"/>
              <a:t> characters)</a:t>
            </a:r>
            <a:endParaRPr lang="en-US" altLang="zh-TW" sz="6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TW" sz="6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600" dirty="0"/>
              <a:t>Sort priority: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zh-TW" sz="6600" dirty="0"/>
              <a:t>	1. ASCII Order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	2. the length</a:t>
            </a:r>
            <a:endParaRPr sz="6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6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26" name="Picture 2" descr="ASCII Sort Order Chart">
            <a:extLst>
              <a:ext uri="{FF2B5EF4-FFF2-40B4-BE49-F238E27FC236}">
                <a16:creationId xmlns:a16="http://schemas.microsoft.com/office/drawing/2014/main" id="{2FFD5DE3-56C7-44B6-A590-7F9496515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3" r="27783" b="12954"/>
          <a:stretch/>
        </p:blipFill>
        <p:spPr bwMode="auto">
          <a:xfrm>
            <a:off x="6819297" y="2326005"/>
            <a:ext cx="2151167" cy="270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73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Assignment Requirement</a:t>
            </a:r>
            <a:r>
              <a:rPr lang="zh-TW" dirty="0"/>
              <a:t>: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7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For example,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      </a:t>
            </a:r>
            <a:r>
              <a:rPr lang="zh-TW" sz="6600" dirty="0"/>
              <a:t>  1.Input: [</a:t>
            </a:r>
            <a:r>
              <a:rPr lang="zh-TW" altLang="en-US" sz="6600" dirty="0"/>
              <a:t>“</a:t>
            </a:r>
            <a:r>
              <a:rPr lang="en-US" altLang="zh-TW" sz="6600" dirty="0"/>
              <a:t>Once</a:t>
            </a:r>
            <a:r>
              <a:rPr lang="zh-TW" sz="6600" dirty="0"/>
              <a:t>",”</a:t>
            </a:r>
            <a:r>
              <a:rPr lang="en-US" altLang="zh-TW" sz="6600" dirty="0"/>
              <a:t>a</a:t>
            </a:r>
            <a:r>
              <a:rPr lang="zh-TW" sz="6600" dirty="0"/>
              <a:t>”</a:t>
            </a:r>
            <a:r>
              <a:rPr lang="en-US" altLang="zh-TW" sz="6600" dirty="0"/>
              <a:t>,”upon”</a:t>
            </a:r>
            <a:r>
              <a:rPr lang="zh-TW" sz="6600" dirty="0"/>
              <a:t> </a:t>
            </a:r>
            <a:r>
              <a:rPr lang="en-US" altLang="zh-TW" sz="6600" dirty="0"/>
              <a:t>,”time”</a:t>
            </a:r>
            <a:r>
              <a:rPr lang="zh-TW" sz="6600" dirty="0"/>
              <a:t>] ,</a:t>
            </a:r>
            <a:endParaRPr lang="en-US" altLang="zh-TW" sz="66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           </a:t>
            </a:r>
            <a:r>
              <a:rPr lang="zh-TW" sz="6600" dirty="0"/>
              <a:t>Output: [</a:t>
            </a:r>
            <a:r>
              <a:rPr lang="en-US" altLang="zh-TW" sz="6600" dirty="0"/>
              <a:t>“</a:t>
            </a:r>
            <a:r>
              <a:rPr lang="en-US" altLang="zh-TW" sz="6600" dirty="0" err="1"/>
              <a:t>Once”,”a”,”time”,”upon</a:t>
            </a:r>
            <a:r>
              <a:rPr lang="en-US" altLang="zh-TW" sz="6600" dirty="0"/>
              <a:t>”</a:t>
            </a:r>
            <a:r>
              <a:rPr lang="zh-TW" sz="6600" dirty="0"/>
              <a:t>]</a:t>
            </a:r>
            <a:endParaRPr lang="en-US" altLang="zh-TW" sz="6600" dirty="0"/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TW" sz="6200" dirty="0"/>
              <a:t>2.Input: [“</a:t>
            </a:r>
            <a:r>
              <a:rPr lang="en-US" altLang="zh-TW" sz="6200" dirty="0" err="1"/>
              <a:t>aaaa</a:t>
            </a:r>
            <a:r>
              <a:rPr lang="en-US" altLang="zh-TW" sz="6200" dirty="0"/>
              <a:t>",”aa”,”</a:t>
            </a:r>
            <a:r>
              <a:rPr lang="en-US" altLang="zh-TW" sz="6200" dirty="0" err="1"/>
              <a:t>aaa</a:t>
            </a:r>
            <a:r>
              <a:rPr lang="en-US" altLang="zh-TW" sz="6200" dirty="0"/>
              <a:t>” ,”a”,”</a:t>
            </a:r>
            <a:r>
              <a:rPr lang="en-US" altLang="zh-TW" sz="6200" dirty="0" err="1"/>
              <a:t>aaa</a:t>
            </a:r>
            <a:r>
              <a:rPr lang="en-US" altLang="zh-TW" sz="6200" dirty="0"/>
              <a:t>”] ,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TW" sz="6200" dirty="0"/>
              <a:t>   Output: [“a”,”aa”,”</a:t>
            </a:r>
            <a:r>
              <a:rPr lang="en-US" altLang="zh-TW" sz="6200" dirty="0" err="1"/>
              <a:t>aaa</a:t>
            </a:r>
            <a:r>
              <a:rPr lang="en-US" altLang="zh-TW" sz="6200" dirty="0"/>
              <a:t>”,”</a:t>
            </a:r>
            <a:r>
              <a:rPr lang="en-US" altLang="zh-TW" sz="6200" dirty="0" err="1"/>
              <a:t>aaa</a:t>
            </a:r>
            <a:r>
              <a:rPr lang="en-US" altLang="zh-TW" sz="6200" dirty="0"/>
              <a:t>”,”</a:t>
            </a:r>
            <a:r>
              <a:rPr lang="en-US" altLang="zh-TW" sz="6200" dirty="0" err="1"/>
              <a:t>aaaa</a:t>
            </a:r>
            <a:r>
              <a:rPr lang="en-US" altLang="zh-TW" sz="6200" dirty="0"/>
              <a:t>”]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600" dirty="0"/>
              <a:t>Abstract class:</a:t>
            </a:r>
            <a:r>
              <a:rPr lang="zh-TW" dirty="0"/>
              <a:t>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98DF1D-481E-44B6-A040-342E207D9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96"/>
          <a:stretch/>
        </p:blipFill>
        <p:spPr>
          <a:xfrm>
            <a:off x="1880203" y="4163712"/>
            <a:ext cx="6144482" cy="80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553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145</Words>
  <Application>Microsoft Office PowerPoint</Application>
  <PresentationFormat>如螢幕大小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簡報</vt:lpstr>
      <vt:lpstr>Assignment Requirement: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HW4:One 0K Rock</dc:title>
  <cp:lastModifiedBy>余翰承</cp:lastModifiedBy>
  <cp:revision>59</cp:revision>
  <dcterms:modified xsi:type="dcterms:W3CDTF">2022-05-17T07:36:22Z</dcterms:modified>
</cp:coreProperties>
</file>