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HW11_</a:t>
            </a:r>
            <a:r>
              <a:rPr lang="en-US" altLang="zh-TW" dirty="0"/>
              <a:t>Sun Moon Lake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2022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  <p:pic>
        <p:nvPicPr>
          <p:cNvPr id="2050" name="Picture 2" descr="日月潭一日遊】景點交通資訊．比價後最便宜| FunTime旅遊比價">
            <a:extLst>
              <a:ext uri="{FF2B5EF4-FFF2-40B4-BE49-F238E27FC236}">
                <a16:creationId xmlns:a16="http://schemas.microsoft.com/office/drawing/2014/main" id="{3140A4B3-6A0B-45EA-BE24-8B1D4E51A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3"/>
          <a:stretch/>
        </p:blipFill>
        <p:spPr bwMode="auto">
          <a:xfrm>
            <a:off x="1" y="0"/>
            <a:ext cx="12192000" cy="46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34073"/>
            <a:ext cx="10143744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Sun Moon Lake is the second largest lake in Taiwan. It is also a famous tourist attraction.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Give you a 2D array which means the height of the mountains.</a:t>
            </a:r>
          </a:p>
          <a:p>
            <a:pPr marL="0" indent="0">
              <a:buNone/>
            </a:pPr>
            <a:r>
              <a:rPr lang="en-US" altLang="zh-TW" sz="2400" dirty="0"/>
              <a:t>And count the total water volume in this array.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Note: If surrounding elements are higher then a element, then it will be a lake.</a:t>
            </a:r>
            <a:r>
              <a:rPr lang="zh-TW" altLang="en-US" sz="2400" dirty="0"/>
              <a:t> </a:t>
            </a:r>
            <a:r>
              <a:rPr lang="en-US" altLang="zh-TW" sz="2400" dirty="0"/>
              <a:t>The water volume of this lake is equal to (the lowest height of surrounding elements – height of this element)</a:t>
            </a:r>
          </a:p>
        </p:txBody>
      </p:sp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{{2, 5, 3}, {7, 1, 6}, {9, 8, 4}}</a:t>
            </a:r>
          </a:p>
          <a:p>
            <a:r>
              <a:rPr lang="en-US" altLang="zh-TW" dirty="0"/>
              <a:t>Output: 4</a:t>
            </a:r>
          </a:p>
          <a:p>
            <a:r>
              <a:rPr lang="en-US" altLang="zh-TW" dirty="0"/>
              <a:t>Explanation: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B75A59-02F8-4E3B-AF01-4102B830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14602"/>
              </p:ext>
            </p:extLst>
          </p:nvPr>
        </p:nvGraphicFramePr>
        <p:xfrm>
          <a:off x="1156280" y="4129512"/>
          <a:ext cx="1734687" cy="174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229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578229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578229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7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6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9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8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EE028AD-A692-45A1-9A4E-9E5CC3C30B8C}"/>
              </a:ext>
            </a:extLst>
          </p:cNvPr>
          <p:cNvSpPr txBox="1"/>
          <p:nvPr/>
        </p:nvSpPr>
        <p:spPr>
          <a:xfrm>
            <a:off x="3200399" y="4773167"/>
            <a:ext cx="349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Water volume = 5 – 1 =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{{1, 3, 2, 4, 5, 2}, {2, 1, 3, 2, 1, 4}, {2, 3, 4, 5, 7, 8}}</a:t>
            </a:r>
          </a:p>
          <a:p>
            <a:r>
              <a:rPr lang="en-US" altLang="zh-TW" dirty="0"/>
              <a:t>Output: 4</a:t>
            </a:r>
          </a:p>
          <a:p>
            <a:r>
              <a:rPr lang="en-US" altLang="zh-TW" dirty="0"/>
              <a:t>Explanation: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244AAA-A463-4E6A-A5D5-42354B9B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64575"/>
              </p:ext>
            </p:extLst>
          </p:nvPr>
        </p:nvGraphicFramePr>
        <p:xfrm>
          <a:off x="1184377" y="4054150"/>
          <a:ext cx="3622518" cy="174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53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4106538592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1751901821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2470244453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1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rgbClr val="0070C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rgbClr val="7030A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7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8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54D93E0-6C86-4460-8891-6AC54C6EA7AB}"/>
              </a:ext>
            </a:extLst>
          </p:cNvPr>
          <p:cNvSpPr txBox="1"/>
          <p:nvPr/>
        </p:nvSpPr>
        <p:spPr>
          <a:xfrm>
            <a:off x="5047269" y="4513139"/>
            <a:ext cx="5456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Water volume = </a:t>
            </a:r>
            <a:r>
              <a:rPr lang="en-US" altLang="zh-TW" sz="2400" dirty="0">
                <a:solidFill>
                  <a:srgbClr val="FF0000"/>
                </a:solidFill>
              </a:rPr>
              <a:t>(2 - 1)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0070C0"/>
                </a:solidFill>
              </a:rPr>
              <a:t>(3 - 2)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7030A0"/>
                </a:solidFill>
              </a:rPr>
              <a:t>(3 - 1) </a:t>
            </a:r>
          </a:p>
          <a:p>
            <a:r>
              <a:rPr lang="en-US" altLang="zh-TW" sz="2400" dirty="0"/>
              <a:t>= 1 + 1 + 2 =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663581"/>
            <a:ext cx="9720073" cy="91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Don’t import anything in your program.</a:t>
            </a:r>
          </a:p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1953212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953212"/>
                <a:ext cx="9720073" cy="1396482"/>
              </a:xfrm>
              <a:prstGeom prst="rect">
                <a:avLst/>
              </a:prstGeom>
              <a:blipFill>
                <a:blip r:embed="rId2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530406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HW11_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  <a:endParaRPr lang="en-US" altLang="zh-TW" sz="22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4E872D-3288-4CCC-8431-AF4DED66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28541"/>
            <a:ext cx="6094017" cy="7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302</TotalTime>
  <Words>286</Words>
  <Application>Microsoft Office PowerPoint</Application>
  <PresentationFormat>寬螢幕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Arial</vt:lpstr>
      <vt:lpstr>Cambria Math</vt:lpstr>
      <vt:lpstr>Tw Cen MT</vt:lpstr>
      <vt:lpstr>Tw Cen MT Condensed</vt:lpstr>
      <vt:lpstr>Wingdings 3</vt:lpstr>
      <vt:lpstr>要素</vt:lpstr>
      <vt:lpstr>HW11_Sun Moon Lake</vt:lpstr>
      <vt:lpstr>Assignment Requirement</vt:lpstr>
      <vt:lpstr>Example 01</vt:lpstr>
      <vt:lpstr>Example 02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尚軒 江</cp:lastModifiedBy>
  <cp:revision>21</cp:revision>
  <dcterms:created xsi:type="dcterms:W3CDTF">2022-03-25T06:42:50Z</dcterms:created>
  <dcterms:modified xsi:type="dcterms:W3CDTF">2022-05-30T13:07:01Z</dcterms:modified>
</cp:coreProperties>
</file>