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9264-CCC8-4DF2-9BB1-E0F3B952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7827D-2083-42A1-8C7C-CB63E0C87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29F4D-8F67-457F-89F2-96BE0764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4E23D-92AE-440A-99CD-F8BA081E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CEB8D-CE9B-48CF-8DED-6D79818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090E-3B7C-45E6-88E6-AE4B41E2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038F3-4CCF-44C7-900C-923D1F17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4AE6A-4F75-4F44-A0A2-E773B728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0B3CC-E6EE-47C4-8987-08F5C967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330A5-6DD5-4F8B-B931-92B2402E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38D236-F363-49C9-AFB4-88736DA83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A0601-8CF0-4050-AE24-1505650C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1FA0-6012-4F9C-B0AD-EF5E680E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BD2E4-3325-4B96-A60A-B3AE2764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C96CB-CC37-44D6-82E5-2E11A91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994A-D7C5-4914-B8D2-CE26FCD8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41760-ED26-4A75-9E87-A329F664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184D-E766-434C-B472-C057338F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DDC5D-97DE-45B0-9489-8AC3FDA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B34C-6E37-4C6E-B0F9-3D2238A4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AB289-B64B-48A3-9DBF-F00C461B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44443-C3DA-42C4-B022-1306F370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97678-971A-4E67-A6E0-A246BAC1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3CFF2-5F41-4B96-9345-CDF2863B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357CB-742A-4E49-B5B4-4C064DEE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8E4B4-0808-4EA0-9ED3-7094052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F7FF6-7014-4FF0-B5D7-79DD21A49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30240-E0A2-4D86-AFF5-4AC2B86F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3B0EA-4C69-48BD-9093-AFC12680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070A8-C72E-496E-87F0-7E6F5947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85E61-D089-4694-A141-3C2E3B0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C7E1-4079-4A8A-833E-AD03D05E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5BC64-7922-42CC-ABAB-2A988219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1A376-7C59-4BF1-BA7E-2BDB46F5D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1741AB-72C9-4DE8-BE8C-C786AC221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EF152B-BDDF-4CA7-AAB2-B1FB007B5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A3608-A7B5-4EE7-9CF2-DDD05329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D75159-F72B-4F45-AB05-77535D35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7B79A8-4D79-4D27-AD28-DC301C78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DEEA8-858E-4669-B079-17BDC234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51346-E952-4AB8-BBB0-525FFA3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D82C12-379A-4CB1-8FB6-83FF1F1B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AB699-75DA-4062-9113-AA1B2764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A4663-F7BA-4D83-8D53-23409014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9A083-9E1B-4ED2-BE2D-9311AD8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C9DB7-DA11-436A-8AF6-4533E00C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D368-1249-4347-A1B0-FFB9A732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2C797-7E9B-4788-9C1A-7D235BDB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C73096-1C79-4B2F-88E3-D47A2FAF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FEC7D-4BD5-4D76-ABE7-EF84CFA0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64E51-ECA6-490F-AA43-A1D11F1E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12B963-A990-45D5-8EEB-7F85902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74F23-0B12-48CC-8F9B-A5DC28CD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67EB9-BDFF-41B8-84E8-315E4453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5DDF2-DF55-4AE4-9B4E-82325F3B0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3ADDCF-7DAA-4525-BCA8-F60F8208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3F37C-4ECE-4EB3-BB82-3B593A58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00ED0-3684-4943-A1A1-C7C39BB9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8E35AA-7910-4390-BA1E-3005F8B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71D6C-8800-4CDD-9F2B-D5ED8997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0ACE2-D4FB-4201-AFFF-3A532D70C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F7A6-4563-4CE2-B361-4AC56A81A31F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91484-17BD-4330-A6BF-BE247347F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31B16-0766-4E86-9D3D-92FF3D2EE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8B92-3C76-4B3F-B53E-5CC294FC4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5BC579-EF39-42DB-9CF1-62CDEF7D7065}"/>
              </a:ext>
            </a:extLst>
          </p:cNvPr>
          <p:cNvSpPr/>
          <p:nvPr/>
        </p:nvSpPr>
        <p:spPr>
          <a:xfrm>
            <a:off x="772998" y="1282045"/>
            <a:ext cx="1800520" cy="4251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Football team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05D5E-AFE4-4E4B-961F-D229CBF757F8}"/>
              </a:ext>
            </a:extLst>
          </p:cNvPr>
          <p:cNvSpPr/>
          <p:nvPr/>
        </p:nvSpPr>
        <p:spPr>
          <a:xfrm>
            <a:off x="9173851" y="1282044"/>
            <a:ext cx="1800520" cy="4251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Opposing football team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75C925A-A950-4CD2-8DE8-3418F814F063}"/>
              </a:ext>
            </a:extLst>
          </p:cNvPr>
          <p:cNvSpPr/>
          <p:nvPr/>
        </p:nvSpPr>
        <p:spPr>
          <a:xfrm>
            <a:off x="4204354" y="4873657"/>
            <a:ext cx="2196445" cy="659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Goalkeeper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65ECA4D-D018-4F2B-8655-2E2C6EAC1B59}"/>
              </a:ext>
            </a:extLst>
          </p:cNvPr>
          <p:cNvSpPr/>
          <p:nvPr/>
        </p:nvSpPr>
        <p:spPr>
          <a:xfrm>
            <a:off x="4204351" y="3683521"/>
            <a:ext cx="2196445" cy="659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Strike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8F033E-66E9-4B79-A92B-9305A0BCB313}"/>
              </a:ext>
            </a:extLst>
          </p:cNvPr>
          <p:cNvSpPr/>
          <p:nvPr/>
        </p:nvSpPr>
        <p:spPr>
          <a:xfrm>
            <a:off x="4204351" y="2493385"/>
            <a:ext cx="2196445" cy="659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Defender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DE82715-1315-4CDF-9A3F-93668C59F741}"/>
              </a:ext>
            </a:extLst>
          </p:cNvPr>
          <p:cNvSpPr/>
          <p:nvPr/>
        </p:nvSpPr>
        <p:spPr>
          <a:xfrm>
            <a:off x="4204350" y="1277332"/>
            <a:ext cx="2196445" cy="659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Midfielder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F5844F-FABE-4A50-B3CC-D2E68CF81A18}"/>
              </a:ext>
            </a:extLst>
          </p:cNvPr>
          <p:cNvCxnSpPr>
            <a:endCxn id="3" idx="1"/>
          </p:cNvCxnSpPr>
          <p:nvPr/>
        </p:nvCxnSpPr>
        <p:spPr>
          <a:xfrm>
            <a:off x="2564091" y="5203595"/>
            <a:ext cx="164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DB8563-F5EC-43A0-8282-E703E38DC27B}"/>
              </a:ext>
            </a:extLst>
          </p:cNvPr>
          <p:cNvCxnSpPr>
            <a:stCxn id="3" idx="3"/>
          </p:cNvCxnSpPr>
          <p:nvPr/>
        </p:nvCxnSpPr>
        <p:spPr>
          <a:xfrm>
            <a:off x="6400799" y="5203595"/>
            <a:ext cx="2773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5E21E87-F054-4F47-8F34-EEB27E132673}"/>
              </a:ext>
            </a:extLst>
          </p:cNvPr>
          <p:cNvCxnSpPr>
            <a:endCxn id="14" idx="1"/>
          </p:cNvCxnSpPr>
          <p:nvPr/>
        </p:nvCxnSpPr>
        <p:spPr>
          <a:xfrm rot="5400000" flipH="1" flipV="1">
            <a:off x="1996124" y="2995369"/>
            <a:ext cx="3596325" cy="820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68DAA4-49DA-48A3-AA1B-37FBF4C85289}"/>
              </a:ext>
            </a:extLst>
          </p:cNvPr>
          <p:cNvCxnSpPr>
            <a:endCxn id="11" idx="1"/>
          </p:cNvCxnSpPr>
          <p:nvPr/>
        </p:nvCxnSpPr>
        <p:spPr>
          <a:xfrm>
            <a:off x="3384222" y="4013459"/>
            <a:ext cx="82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1A9B9F-DDD6-433D-BEEC-04199BB2307F}"/>
              </a:ext>
            </a:extLst>
          </p:cNvPr>
          <p:cNvCxnSpPr>
            <a:endCxn id="13" idx="1"/>
          </p:cNvCxnSpPr>
          <p:nvPr/>
        </p:nvCxnSpPr>
        <p:spPr>
          <a:xfrm>
            <a:off x="3384222" y="2823323"/>
            <a:ext cx="820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7E8D46A-9617-4153-8C25-84F4C40572B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00796" y="4013459"/>
            <a:ext cx="2196445" cy="1190136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A5EC2E0-E902-43C1-85CF-61BB62ADA60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400796" y="2823323"/>
            <a:ext cx="1743963" cy="1190136"/>
          </a:xfrm>
          <a:prstGeom prst="bentConnector3">
            <a:avLst>
              <a:gd name="adj1" fmla="val 1002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46F29D5-7B7B-4C99-80B2-214F62449C41}"/>
              </a:ext>
            </a:extLst>
          </p:cNvPr>
          <p:cNvCxnSpPr>
            <a:stCxn id="14" idx="3"/>
          </p:cNvCxnSpPr>
          <p:nvPr/>
        </p:nvCxnSpPr>
        <p:spPr>
          <a:xfrm>
            <a:off x="6400795" y="1607270"/>
            <a:ext cx="1197209" cy="121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1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Tianlei</dc:creator>
  <cp:lastModifiedBy>Shi Tianlei</cp:lastModifiedBy>
  <cp:revision>60</cp:revision>
  <dcterms:created xsi:type="dcterms:W3CDTF">2022-04-20T16:32:41Z</dcterms:created>
  <dcterms:modified xsi:type="dcterms:W3CDTF">2022-04-21T17:43:15Z</dcterms:modified>
</cp:coreProperties>
</file>