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4dd296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4dd296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4dd296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4dd29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4dd296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4dd296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4dd296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4dd296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4dd296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4dd296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tool to specify testable causal models of software behaviour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Hao-Hsuan Teng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Supervisor: Dr Neil Walkinshaw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Computational model are important tools for scientific research and decision making.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These type of software </a:t>
            </a:r>
            <a:r>
              <a:rPr lang="en-GB" sz="1900"/>
              <a:t>often</a:t>
            </a:r>
            <a:r>
              <a:rPr lang="en-GB" sz="1900"/>
              <a:t> didn’t receive proper testing due to two reason:</a:t>
            </a:r>
            <a:endParaRPr sz="19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/>
              <a:t>Testing challenges that occur due to characteristics of scientific software.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/>
              <a:t>Testing challenges that occur due to different trainings received by scientists and software engineer.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Advance </a:t>
            </a:r>
            <a:r>
              <a:rPr lang="en-GB" sz="1900"/>
              <a:t>methods</a:t>
            </a:r>
            <a:r>
              <a:rPr lang="en-GB" sz="1900"/>
              <a:t> are developed to help improve this process, but these advance methods are often too complicate to use, which </a:t>
            </a:r>
            <a:r>
              <a:rPr lang="en-GB" sz="1900"/>
              <a:t>discourage</a:t>
            </a:r>
            <a:r>
              <a:rPr lang="en-GB" sz="1900"/>
              <a:t> </a:t>
            </a:r>
            <a:r>
              <a:rPr lang="en-GB" sz="1900"/>
              <a:t>people</a:t>
            </a:r>
            <a:r>
              <a:rPr lang="en-GB" sz="1900"/>
              <a:t> from implementing those method.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</a:t>
            </a:r>
            <a:r>
              <a:rPr lang="en-GB"/>
              <a:t>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This</a:t>
            </a:r>
            <a:r>
              <a:rPr lang="en-GB" sz="1900"/>
              <a:t> project will mainly focus on a tool named Causcumber, which uses </a:t>
            </a:r>
            <a:r>
              <a:rPr lang="en-GB" sz="1900"/>
              <a:t>several</a:t>
            </a:r>
            <a:r>
              <a:rPr lang="en-GB" sz="1900"/>
              <a:t> other tools(Behave, Cucumber), combined with </a:t>
            </a:r>
            <a:r>
              <a:rPr lang="en-GB" sz="1900"/>
              <a:t>Casual</a:t>
            </a:r>
            <a:r>
              <a:rPr lang="en-GB" sz="1900"/>
              <a:t> testing to find the behaviour computational model.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Causcumber require user to manual code 5 files to test a model, and will </a:t>
            </a:r>
            <a:r>
              <a:rPr lang="en-GB" sz="1900"/>
              <a:t>require</a:t>
            </a:r>
            <a:r>
              <a:rPr lang="en-GB" sz="1900"/>
              <a:t> user to have knowledge in software testing to implement these files.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 way to simplify the testing process is need,</a:t>
            </a:r>
            <a:endParaRPr sz="19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/>
              <a:t>Reduce the need for user to manually code.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/>
              <a:t>Provide user assisting information in the process.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/>
              <a:t>Provide a guide for user on what to input in the process.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&amp; Implementation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For the front end of the tool, the </a:t>
            </a:r>
            <a:r>
              <a:rPr lang="en-GB" sz="1900"/>
              <a:t>design</a:t>
            </a:r>
            <a:r>
              <a:rPr lang="en-GB" sz="1900"/>
              <a:t> will be transforming the structure of the file into the user interface.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1224"/>
          <a:stretch/>
        </p:blipFill>
        <p:spPr>
          <a:xfrm>
            <a:off x="135175" y="1998900"/>
            <a:ext cx="4011475" cy="27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299" y="1998900"/>
            <a:ext cx="4759824" cy="271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implemented tool is used to carry out testing for two computational model, influenza1918 and Covasim.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By using the </a:t>
            </a:r>
            <a:r>
              <a:rPr lang="en-GB" sz="1900"/>
              <a:t>implemented </a:t>
            </a:r>
            <a:r>
              <a:rPr lang="en-GB" sz="1900"/>
              <a:t>tool, user won’t need to manually edit two of the five files, and during the editing process of these files, visual effects will be provided to assist user in the process.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As for the rest for the three files, most parts of the file will be auto generated, and </a:t>
            </a:r>
            <a:r>
              <a:rPr lang="en-GB" sz="1900"/>
              <a:t>the remains part will require for user to manually edit due to the difference in implementation methods of models.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Test computational model is an important step of development, but is often ignored.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Advance method such as Causcumber is useful, but are often too complicated for untrained user.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An assist tool is implemented, with the ability to </a:t>
            </a:r>
            <a:r>
              <a:rPr lang="en-GB" sz="1900"/>
              <a:t>turn</a:t>
            </a:r>
            <a:r>
              <a:rPr lang="en-GB" sz="1900"/>
              <a:t> user’s input into the file format accepted by Causcumber, and </a:t>
            </a:r>
            <a:r>
              <a:rPr lang="en-GB" sz="1900"/>
              <a:t>provide</a:t>
            </a:r>
            <a:r>
              <a:rPr lang="en-GB" sz="1900"/>
              <a:t> assist during the editing process.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With the help of assisting tool, user won’t need to manually edit as much as the original version, which can encourage more user to use Causcumber.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