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C58A-1B81-E00D-6939-6F7596918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774E7-684A-BBD0-E16F-707BFE84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1348-6745-6BFC-82A6-EBF852FD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0BEF1-CC8A-CB65-04B5-F78CED4D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86F2-0642-F184-8619-2C34B550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35EE-B8F3-3C1C-57AE-4DC8D341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18717-8F2D-D1F3-491C-3C8D9BCB8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3F5C-6D1F-08B5-1DE9-76AAA105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EC06-D365-E13C-F7E7-8DF4B6FE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E8EDB-A4C4-B46C-4671-8C3F1518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1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EEE0C-AC85-0E77-DDC3-6AB8C744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FA676-F1B2-2980-3325-678AB5C96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8CE1-1D42-E0A1-21B4-68AB3F93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0D2BF-4C00-C583-B4A7-7DB2C19B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1D13-A5F0-05C9-1FBA-7141DA2F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1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4069-4A4C-E1E8-3FE2-8A27F52E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D47A-9D3A-6A09-5CDF-EE768412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0DD9-0EB2-B762-D561-0535AB0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D476-5927-255F-7396-E04235B6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FA05-4911-E81F-7F09-9ED02E54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0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7D5D-C7CB-EB1A-0DB5-E98A57E9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F4E8-22C7-F5E1-0CE3-83DE4ECE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574B-D724-6500-9493-1D96F712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8EEC-C003-1C97-899B-0BD1AF4B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2BF8-C67C-4CDC-EB77-9C65A84F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6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69C8-CF45-7D76-3750-B7E3D313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77EB-BE7A-4906-35C7-ED865877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619BB-E810-0466-D95B-295FCEDE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C35FD-E8C0-857A-CF2D-925FFD54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4EE3-669E-71EF-A0D7-D1736A69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43CC9-9C80-FF1A-0BE9-C2A0330B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7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FD3E-F844-86F6-434D-11A741C3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87F8-21E6-BE07-1BAE-3170A8D8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CC2B7-D784-F041-6FA7-EC982D7E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822C5-19C8-B055-A7E2-FEF1B038A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A67C0-7652-A474-0DDF-D30A18765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2C23-91E3-CED6-0025-FD6061C1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5DDE0-1915-0734-A6BB-8F85F7C3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4E987-D7C7-719C-F8C4-B6C0A2A0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3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79FA-E089-DEF1-DFA0-3952F8F3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FABCF-30C8-1B86-AA33-0627CF7F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67D72-1724-EE98-E0B7-B8313CB7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4D8C-6F12-61E0-8912-E3481409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5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84DA9-8D2A-FCA0-78D5-4633B56E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38FB5-B2FC-A003-CB4B-53DE054C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58576-10E3-0ABD-23F1-5AB86D96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C0C6-E2F3-E450-702E-BFF283F5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7AEE-F497-95D3-ABBC-6AA8E2C2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0075A-B99D-309C-98C5-F23D90F8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1672-F2B9-AF01-13FB-FE302E03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C6892-BC13-755B-00A1-55B7C186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55941-7959-04E7-B6DD-CD811B0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4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9768-952E-4A06-EE7B-3AA8ED94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A18F3-6D4D-FACC-9B56-6880E73D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8D1AA-DD61-E09D-29BC-1C4ABACD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CCA5-B3A7-A749-59B1-8F36FEA0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33B0-25CF-C10A-B8E3-515E5BE4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5AD9-5BE1-252A-4228-5BF518B0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2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7B56-2FD6-08EB-11ED-BB541275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B4F9D-3278-8BCB-08C4-3AE8F1D2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38B1-DF82-BC88-CA25-E5C99F00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C13E-8181-438B-9945-668C9F9E5F6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3E1A-0865-EB4E-62B9-9EC0199D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6B6C-7DEF-CFD4-A597-307A7EA0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0ECC-1806-47EE-990A-E5AC0C7C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3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74C11A-A04B-1C1D-5ACA-15B76481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39530"/>
            <a:ext cx="12397217" cy="681847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98A084-12A5-162F-78F8-93CF0F8F3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39" y="2433916"/>
            <a:ext cx="4791761" cy="20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ECE7-B8F4-6A15-CB75-4D4A8785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9925F7-A9AB-0E85-763A-EF42E301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61" y="1240475"/>
            <a:ext cx="3480377" cy="89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3E21F7-03E6-DAC6-63A9-D526ACA3D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00" y="1240475"/>
            <a:ext cx="1718095" cy="159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6F1D6A-4578-9703-CE3F-EA0BFE2B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12" y="1240475"/>
            <a:ext cx="1644250" cy="148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FD04A-1CC0-502D-FA5A-88E41199E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510" y="3006312"/>
            <a:ext cx="2965677" cy="2616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33680-920F-80DA-FE97-0AFD63B2D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3056" y="3006312"/>
            <a:ext cx="2229161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A0F222-BA80-E54B-7686-4A403B528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13" y="3213157"/>
            <a:ext cx="4119273" cy="10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9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7CB-08F4-D0A9-1352-EB9A1A66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D1704F5-AEAE-2F0B-BDE2-3D72ED232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842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51751F1622A4BAA0636F85C5402F8" ma:contentTypeVersion="8" ma:contentTypeDescription="Create a new document." ma:contentTypeScope="" ma:versionID="fabdc63019c38110a5ce3ce273b55b14">
  <xsd:schema xmlns:xsd="http://www.w3.org/2001/XMLSchema" xmlns:xs="http://www.w3.org/2001/XMLSchema" xmlns:p="http://schemas.microsoft.com/office/2006/metadata/properties" xmlns:ns2="00287aa0-f58d-4675-a032-d4f34974b91a" xmlns:ns3="f302a2ac-4ba1-4a41-b31e-75d49adf03d6" targetNamespace="http://schemas.microsoft.com/office/2006/metadata/properties" ma:root="true" ma:fieldsID="4e9de8db3be80c3ff12c9f045290bd3b" ns2:_="" ns3:_="">
    <xsd:import namespace="00287aa0-f58d-4675-a032-d4f34974b91a"/>
    <xsd:import namespace="f302a2ac-4ba1-4a41-b31e-75d49adf03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287aa0-f58d-4675-a032-d4f34974b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79a89b1-2c2c-4f7f-9bd7-7914fb13a0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2a2ac-4ba1-4a41-b31e-75d49adf03d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9c68682-827f-4139-9e6f-56cdaefc1567}" ma:internalName="TaxCatchAll" ma:showField="CatchAllData" ma:web="f302a2ac-4ba1-4a41-b31e-75d49adf03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52A53D-D4D1-4A23-AA94-8CD65F70CE3C}"/>
</file>

<file path=customXml/itemProps2.xml><?xml version="1.0" encoding="utf-8"?>
<ds:datastoreItem xmlns:ds="http://schemas.openxmlformats.org/officeDocument/2006/customXml" ds:itemID="{E0EF1944-7C0E-4668-8B12-03C7D8BF6971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Swarup</dc:creator>
  <cp:lastModifiedBy>Daniel Swarup</cp:lastModifiedBy>
  <cp:revision>5</cp:revision>
  <dcterms:created xsi:type="dcterms:W3CDTF">2022-11-06T13:53:06Z</dcterms:created>
  <dcterms:modified xsi:type="dcterms:W3CDTF">2022-11-06T14:09:13Z</dcterms:modified>
</cp:coreProperties>
</file>