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3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1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8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1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5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1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8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6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89D14-A527-4ABE-9C76-3B8506215810}" type="datetimeFigureOut">
              <a:rPr lang="zh-CN" altLang="en-US" smtClean="0"/>
              <a:t>2018/1/1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12C1-D3B7-47E9-8204-4E04A3BB1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4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1727199" y="676632"/>
            <a:ext cx="6169898" cy="2029623"/>
            <a:chOff x="1727199" y="676632"/>
            <a:chExt cx="6169898" cy="2029623"/>
          </a:xfrm>
        </p:grpSpPr>
        <p:sp>
          <p:nvSpPr>
            <p:cNvPr id="4" name="矩形 3"/>
            <p:cNvSpPr/>
            <p:nvPr/>
          </p:nvSpPr>
          <p:spPr>
            <a:xfrm>
              <a:off x="2309092" y="676632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endCxn id="4" idx="1"/>
            </p:cNvCxnSpPr>
            <p:nvPr/>
          </p:nvCxnSpPr>
          <p:spPr>
            <a:xfrm flipV="1">
              <a:off x="1727199" y="809371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3426693" y="676632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endCxn id="24" idx="1"/>
            </p:cNvCxnSpPr>
            <p:nvPr/>
          </p:nvCxnSpPr>
          <p:spPr>
            <a:xfrm flipV="1">
              <a:off x="2844800" y="809371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4544294" y="676632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endCxn id="26" idx="1"/>
            </p:cNvCxnSpPr>
            <p:nvPr/>
          </p:nvCxnSpPr>
          <p:spPr>
            <a:xfrm flipV="1">
              <a:off x="3962401" y="809371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661895" y="676632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endCxn id="28" idx="1"/>
            </p:cNvCxnSpPr>
            <p:nvPr/>
          </p:nvCxnSpPr>
          <p:spPr>
            <a:xfrm flipV="1">
              <a:off x="5080002" y="809371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779496" y="676632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endCxn id="30" idx="1"/>
            </p:cNvCxnSpPr>
            <p:nvPr/>
          </p:nvCxnSpPr>
          <p:spPr>
            <a:xfrm flipV="1">
              <a:off x="6197603" y="809371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2309092" y="2440777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>
              <a:endCxn id="33" idx="1"/>
            </p:cNvCxnSpPr>
            <p:nvPr/>
          </p:nvCxnSpPr>
          <p:spPr>
            <a:xfrm flipV="1">
              <a:off x="1727199" y="2573516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3426693" y="2440777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>
              <a:endCxn id="35" idx="1"/>
            </p:cNvCxnSpPr>
            <p:nvPr/>
          </p:nvCxnSpPr>
          <p:spPr>
            <a:xfrm flipV="1">
              <a:off x="2844800" y="2573516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4544294" y="2440777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>
              <a:endCxn id="37" idx="1"/>
            </p:cNvCxnSpPr>
            <p:nvPr/>
          </p:nvCxnSpPr>
          <p:spPr>
            <a:xfrm flipV="1">
              <a:off x="3962401" y="2573516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661895" y="2440777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endCxn id="39" idx="1"/>
            </p:cNvCxnSpPr>
            <p:nvPr/>
          </p:nvCxnSpPr>
          <p:spPr>
            <a:xfrm flipV="1">
              <a:off x="5080002" y="2573516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6779496" y="2440777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>
              <a:endCxn id="41" idx="1"/>
            </p:cNvCxnSpPr>
            <p:nvPr/>
          </p:nvCxnSpPr>
          <p:spPr>
            <a:xfrm flipV="1">
              <a:off x="6197603" y="2573516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 rot="16200000">
              <a:off x="2867892" y="1558705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>
              <a:stCxn id="43" idx="3"/>
            </p:cNvCxnSpPr>
            <p:nvPr/>
          </p:nvCxnSpPr>
          <p:spPr>
            <a:xfrm flipV="1">
              <a:off x="3135746" y="809371"/>
              <a:ext cx="0" cy="6142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3135746" y="1959297"/>
              <a:ext cx="0" cy="6142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16200000">
              <a:off x="3965901" y="1558704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>
              <a:stCxn id="48" idx="3"/>
            </p:cNvCxnSpPr>
            <p:nvPr/>
          </p:nvCxnSpPr>
          <p:spPr>
            <a:xfrm flipV="1">
              <a:off x="4233755" y="809370"/>
              <a:ext cx="0" cy="6142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4233755" y="1959296"/>
              <a:ext cx="0" cy="6142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 rot="16200000">
              <a:off x="5106033" y="1558703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51" idx="3"/>
            </p:cNvCxnSpPr>
            <p:nvPr/>
          </p:nvCxnSpPr>
          <p:spPr>
            <a:xfrm flipV="1">
              <a:off x="5373887" y="809369"/>
              <a:ext cx="0" cy="6142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5373887" y="1959295"/>
              <a:ext cx="0" cy="6142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 rot="16200000">
              <a:off x="6216778" y="1558703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>
              <a:stCxn id="54" idx="3"/>
            </p:cNvCxnSpPr>
            <p:nvPr/>
          </p:nvCxnSpPr>
          <p:spPr>
            <a:xfrm flipV="1">
              <a:off x="6484632" y="809369"/>
              <a:ext cx="0" cy="6142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484632" y="1959295"/>
              <a:ext cx="0" cy="6142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7315204" y="805939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7315204" y="2573514"/>
              <a:ext cx="5818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 rot="16200000">
              <a:off x="7327523" y="1558703"/>
              <a:ext cx="535708" cy="265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3"/>
            </p:cNvCxnSpPr>
            <p:nvPr/>
          </p:nvCxnSpPr>
          <p:spPr>
            <a:xfrm flipV="1">
              <a:off x="7595377" y="809369"/>
              <a:ext cx="0" cy="6142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7595377" y="1959295"/>
              <a:ext cx="0" cy="61421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矩形 63"/>
          <p:cNvSpPr/>
          <p:nvPr/>
        </p:nvSpPr>
        <p:spPr>
          <a:xfrm>
            <a:off x="1685152" y="36318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R=</a:t>
            </a:r>
            <a:r>
              <a:rPr lang="el-GR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ρ.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L/S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632116" y="40011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zuoyeFont_mathFont"/>
              </a:rPr>
              <a:t>其中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R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zuoyeFont_mathFont"/>
              </a:rPr>
              <a:t>为电阻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zuoyeFont_mathFont"/>
              </a:rPr>
              <a:t>单位为：欧姆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ρ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zuoyeFont_mathFont"/>
              </a:rPr>
              <a:t>为导体材料的电阻率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zuoyeFont_mathFont"/>
              </a:rPr>
              <a:t>单位为：欧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.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zuoyeFont_mathFont"/>
              </a:rPr>
              <a:t>米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L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zuoyeFont_mathFont"/>
              </a:rPr>
              <a:t>为导体的长度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zuoyeFont_mathFont"/>
              </a:rPr>
              <a:t>单位为：米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S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zuoyeFont_mathFont"/>
              </a:rPr>
              <a:t>为导体的横截面积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zuoyeFont_mathFont"/>
              </a:rPr>
              <a:t>,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zuoyeFont_mathFont"/>
              </a:rPr>
              <a:t>单位为：平方米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1685152" y="546699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(2)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铜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1.75 ×10-8</a:t>
            </a:r>
            <a:r>
              <a:rPr lang="el-GR" altLang="zh-CN" dirty="0"/>
              <a:t>(Ω </a:t>
            </a:r>
            <a:r>
              <a:rPr lang="en-US" altLang="zh-CN" dirty="0"/>
              <a:t>m)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113694" y="1552942"/>
                <a:ext cx="1171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P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694" y="1552942"/>
                <a:ext cx="117121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500" t="-28889" r="-677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69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假设最大电流，计算末端电压是否符合最小</a:t>
            </a:r>
            <a:r>
              <a:rPr lang="zh-CN" altLang="en-US" dirty="0" smtClean="0"/>
              <a:t>电压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38789" y="2263288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223382" y="2396025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456390" y="2263288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endCxn id="7" idx="1"/>
          </p:cNvCxnSpPr>
          <p:nvPr/>
        </p:nvCxnSpPr>
        <p:spPr>
          <a:xfrm flipV="1">
            <a:off x="3874497" y="2396027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573991" y="2263288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endCxn id="9" idx="1"/>
          </p:cNvCxnSpPr>
          <p:nvPr/>
        </p:nvCxnSpPr>
        <p:spPr>
          <a:xfrm flipV="1">
            <a:off x="4992098" y="2396027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91592" y="2263288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1"/>
          </p:cNvCxnSpPr>
          <p:nvPr/>
        </p:nvCxnSpPr>
        <p:spPr>
          <a:xfrm flipV="1">
            <a:off x="6109699" y="2396027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16217" y="2266717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3" idx="1"/>
          </p:cNvCxnSpPr>
          <p:nvPr/>
        </p:nvCxnSpPr>
        <p:spPr>
          <a:xfrm flipV="1">
            <a:off x="1634324" y="2399456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38789" y="4027433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7223382" y="4166905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56390" y="4027433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endCxn id="17" idx="1"/>
          </p:cNvCxnSpPr>
          <p:nvPr/>
        </p:nvCxnSpPr>
        <p:spPr>
          <a:xfrm flipV="1">
            <a:off x="3874497" y="4160172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73991" y="4027433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1"/>
          </p:cNvCxnSpPr>
          <p:nvPr/>
        </p:nvCxnSpPr>
        <p:spPr>
          <a:xfrm flipV="1">
            <a:off x="4992098" y="4160172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691592" y="4027433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endCxn id="21" idx="1"/>
          </p:cNvCxnSpPr>
          <p:nvPr/>
        </p:nvCxnSpPr>
        <p:spPr>
          <a:xfrm flipV="1">
            <a:off x="6109699" y="4160172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16217" y="4030862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endCxn id="23" idx="1"/>
          </p:cNvCxnSpPr>
          <p:nvPr/>
        </p:nvCxnSpPr>
        <p:spPr>
          <a:xfrm flipV="1">
            <a:off x="1634324" y="4163601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 rot="16200000">
            <a:off x="3897589" y="3145361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3"/>
          </p:cNvCxnSpPr>
          <p:nvPr/>
        </p:nvCxnSpPr>
        <p:spPr>
          <a:xfrm flipV="1">
            <a:off x="4165443" y="2396027"/>
            <a:ext cx="0" cy="614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165443" y="3545953"/>
            <a:ext cx="0" cy="614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 rot="16200000">
            <a:off x="4995598" y="3145360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8" idx="3"/>
          </p:cNvCxnSpPr>
          <p:nvPr/>
        </p:nvCxnSpPr>
        <p:spPr>
          <a:xfrm flipV="1">
            <a:off x="5263452" y="2396026"/>
            <a:ext cx="0" cy="614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5263452" y="3545952"/>
            <a:ext cx="0" cy="614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 rot="16200000">
            <a:off x="6135730" y="3145359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1" idx="3"/>
          </p:cNvCxnSpPr>
          <p:nvPr/>
        </p:nvCxnSpPr>
        <p:spPr>
          <a:xfrm flipV="1">
            <a:off x="6403584" y="2396025"/>
            <a:ext cx="0" cy="614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6403584" y="3545951"/>
            <a:ext cx="0" cy="614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 rot="16200000">
            <a:off x="7537421" y="3145358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stCxn id="34" idx="3"/>
          </p:cNvCxnSpPr>
          <p:nvPr/>
        </p:nvCxnSpPr>
        <p:spPr>
          <a:xfrm flipV="1">
            <a:off x="7805275" y="2396024"/>
            <a:ext cx="0" cy="614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7805275" y="3545950"/>
            <a:ext cx="0" cy="614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751925" y="2396024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751925" y="4163599"/>
            <a:ext cx="58189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 rot="16200000">
            <a:off x="2764244" y="3148788"/>
            <a:ext cx="535708" cy="265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3"/>
          </p:cNvCxnSpPr>
          <p:nvPr/>
        </p:nvCxnSpPr>
        <p:spPr>
          <a:xfrm flipV="1">
            <a:off x="3032098" y="2399454"/>
            <a:ext cx="0" cy="614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3032098" y="3549380"/>
            <a:ext cx="0" cy="6142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9448190" y="3021133"/>
                <a:ext cx="1171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P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190" y="3021133"/>
                <a:ext cx="117121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2500" t="-28889" r="-677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3548152" y="1933484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152" y="1933484"/>
                <a:ext cx="22955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684" r="-789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4609469" y="1897721"/>
                <a:ext cx="234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469" y="1897721"/>
                <a:ext cx="2348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077" r="-769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5724409" y="1925450"/>
                <a:ext cx="234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409" y="1925450"/>
                <a:ext cx="2348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6842010" y="1925449"/>
                <a:ext cx="234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010" y="1925449"/>
                <a:ext cx="23487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3620635" y="3115640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635" y="3115640"/>
                <a:ext cx="23397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4755180" y="3163560"/>
                <a:ext cx="233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80" y="3163560"/>
                <a:ext cx="23397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5885267" y="3153621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267" y="3153621"/>
                <a:ext cx="23397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641" r="-769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7326156" y="3166676"/>
                <a:ext cx="233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156" y="3166676"/>
                <a:ext cx="23397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4048242" y="1905711"/>
                <a:ext cx="3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42" y="1905711"/>
                <a:ext cx="30482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6000" r="-10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5160372" y="1914158"/>
                <a:ext cx="3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72" y="1914158"/>
                <a:ext cx="3048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000" r="-8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6270845" y="1940412"/>
                <a:ext cx="3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845" y="1940412"/>
                <a:ext cx="30482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000" r="-8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7639232" y="1947048"/>
                <a:ext cx="3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232" y="1947048"/>
                <a:ext cx="30482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6000" r="-10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2274873" y="1925449"/>
                <a:ext cx="234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873" y="1925449"/>
                <a:ext cx="23487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077" r="-769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2578999" y="3115640"/>
                <a:ext cx="228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999" y="3115640"/>
                <a:ext cx="228652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2856419" y="1941889"/>
                <a:ext cx="299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19" y="1941889"/>
                <a:ext cx="29950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0408" r="-61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1445519" y="1941889"/>
                <a:ext cx="3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19" y="1941889"/>
                <a:ext cx="304827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6000" r="-10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39</Words>
  <Application>Microsoft Office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zuoyeFont_mathFont</vt:lpstr>
      <vt:lpstr>宋体</vt:lpstr>
      <vt:lpstr>Arial</vt:lpstr>
      <vt:lpstr>Arial</vt:lpstr>
      <vt:lpstr>Calibri</vt:lpstr>
      <vt:lpstr>Calibri Light</vt:lpstr>
      <vt:lpstr>Cambria Math</vt:lpstr>
      <vt:lpstr>Office 主题</vt:lpstr>
      <vt:lpstr>PowerPoint 演示文稿</vt:lpstr>
      <vt:lpstr>假设最大电流，计算末端电压是否符合最小电压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15</cp:revision>
  <dcterms:created xsi:type="dcterms:W3CDTF">2017-12-31T02:04:34Z</dcterms:created>
  <dcterms:modified xsi:type="dcterms:W3CDTF">2018-01-01T01:46:01Z</dcterms:modified>
</cp:coreProperties>
</file>