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d94fad953_7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7d94fad953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7d94fad953_7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g17d94fad953_7_7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17d94fad953_7_7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139e37c8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18139e37c8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7d94fad953_7_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17d94fad953_7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7d94fad953_7_6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g17d94fad953_7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7d94fad953_7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g17d94fad953_7_8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17d94fad953_7_8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7d94fad953_7_8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17d94fad953_7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829969571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g18299695716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18299695716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7d94fad953_7_10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17d94fad953_7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7d94fad953_7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0" name="Google Shape;1190;g17d94fad953_7_10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g17d94fad953_7_10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d94fad953_7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7d94fad953_7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d94fad953_7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7d94fad953_7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7d94fad953_7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d94fad953_7_3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7d94fad953_7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d94fad953_7_6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17d94fad953_7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d94fad953_7_6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7d94fad953_7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7d94fad953_7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g17d94fad953_7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17d94fad953_7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7d94fad953_7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17d94fad953_7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7d94fad953_7_4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17d94fad953_7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黑白线条2">
  <p:cSld name="黑白线条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7"/>
          <p:cNvGrpSpPr/>
          <p:nvPr/>
        </p:nvGrpSpPr>
        <p:grpSpPr>
          <a:xfrm>
            <a:off x="7765867" y="365423"/>
            <a:ext cx="943678" cy="266867"/>
            <a:chOff x="479376" y="479847"/>
            <a:chExt cx="4271963" cy="1208088"/>
          </a:xfrm>
        </p:grpSpPr>
        <p:sp>
          <p:nvSpPr>
            <p:cNvPr id="87" name="Google Shape;87;p17"/>
            <p:cNvSpPr/>
            <p:nvPr/>
          </p:nvSpPr>
          <p:spPr>
            <a:xfrm>
              <a:off x="833389" y="1516485"/>
              <a:ext cx="63500" cy="84138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976264" y="1554585"/>
              <a:ext cx="63500" cy="84138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1114376" y="1551410"/>
              <a:ext cx="65088" cy="90488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246139" y="1513310"/>
              <a:ext cx="71438" cy="87313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79376" y="479847"/>
              <a:ext cx="1200150" cy="120808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33364" y="640185"/>
              <a:ext cx="887413" cy="892175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58751" y="1237085"/>
              <a:ext cx="93663" cy="7937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28589" y="1105322"/>
              <a:ext cx="85725" cy="82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528589" y="960860"/>
              <a:ext cx="90488" cy="98425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558751" y="859260"/>
              <a:ext cx="90488" cy="71438"/>
            </a:xfrm>
            <a:custGeom>
              <a:avLst/>
              <a:gdLst/>
              <a:ahLst/>
              <a:cxnLst/>
              <a:rect l="l" t="t" r="r" b="b"/>
              <a:pathLst>
                <a:path w="24" h="19" extrusionOk="0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03201" y="725910"/>
              <a:ext cx="112713" cy="122238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15914" y="635422"/>
              <a:ext cx="90488" cy="952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893714" y="536997"/>
              <a:ext cx="88900" cy="952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039764" y="529060"/>
              <a:ext cx="93663" cy="84138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174701" y="544935"/>
              <a:ext cx="63500" cy="87313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292176" y="575097"/>
              <a:ext cx="82550" cy="952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366789" y="651297"/>
              <a:ext cx="104775" cy="109538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452514" y="749722"/>
              <a:ext cx="98425" cy="12065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512839" y="884660"/>
              <a:ext cx="95250" cy="76200"/>
            </a:xfrm>
            <a:custGeom>
              <a:avLst/>
              <a:gdLst/>
              <a:ahLst/>
              <a:cxnLst/>
              <a:rect l="l" t="t" r="r" b="b"/>
              <a:pathLst>
                <a:path w="25" h="20" extrusionOk="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543001" y="1006897"/>
              <a:ext cx="82550" cy="52388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543001" y="1108497"/>
              <a:ext cx="87313" cy="79375"/>
            </a:xfrm>
            <a:custGeom>
              <a:avLst/>
              <a:gdLst/>
              <a:ahLst/>
              <a:cxnLst/>
              <a:rect l="l" t="t" r="r" b="b"/>
              <a:pathLst>
                <a:path w="23" h="21" extrusionOk="0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509664" y="1233910"/>
              <a:ext cx="98425" cy="93663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1464" y="673522"/>
              <a:ext cx="815975" cy="820738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924001" y="1452985"/>
              <a:ext cx="146050" cy="192088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2089101" y="1452985"/>
              <a:ext cx="165100" cy="192088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2265314" y="1452985"/>
              <a:ext cx="184150" cy="192088"/>
            </a:xfrm>
            <a:custGeom>
              <a:avLst/>
              <a:gdLst/>
              <a:ahLst/>
              <a:cxnLst/>
              <a:rect l="l" t="t" r="r" b="b"/>
              <a:pathLst>
                <a:path w="49" h="51" extrusionOk="0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2460576" y="1452985"/>
              <a:ext cx="87313" cy="192088"/>
            </a:xfrm>
            <a:custGeom>
              <a:avLst/>
              <a:gdLst/>
              <a:ahLst/>
              <a:cxnLst/>
              <a:rect l="l" t="t" r="r" b="b"/>
              <a:pathLst>
                <a:path w="23" h="51" extrusionOk="0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554239" y="1452985"/>
              <a:ext cx="207963" cy="196850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773314" y="1449810"/>
              <a:ext cx="187325" cy="203200"/>
            </a:xfrm>
            <a:custGeom>
              <a:avLst/>
              <a:gdLst/>
              <a:ahLst/>
              <a:cxnLst/>
              <a:rect l="l" t="t" r="r" b="b"/>
              <a:pathLst>
                <a:path w="50" h="54" extrusionOk="0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040014" y="1452985"/>
              <a:ext cx="195263" cy="200025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243214" y="1452985"/>
              <a:ext cx="206375" cy="196850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457526" y="1452985"/>
              <a:ext cx="85725" cy="192088"/>
            </a:xfrm>
            <a:custGeom>
              <a:avLst/>
              <a:gdLst/>
              <a:ahLst/>
              <a:cxnLst/>
              <a:rect l="l" t="t" r="r" b="b"/>
              <a:pathLst>
                <a:path w="23" h="51" extrusionOk="0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551189" y="1452985"/>
              <a:ext cx="195263" cy="19685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754389" y="1452985"/>
              <a:ext cx="161925" cy="192088"/>
            </a:xfrm>
            <a:custGeom>
              <a:avLst/>
              <a:gdLst/>
              <a:ahLst/>
              <a:cxnLst/>
              <a:rect l="l" t="t" r="r" b="b"/>
              <a:pathLst>
                <a:path w="43" h="51" extrusionOk="0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935364" y="1452985"/>
              <a:ext cx="187325" cy="192088"/>
            </a:xfrm>
            <a:custGeom>
              <a:avLst/>
              <a:gdLst/>
              <a:ahLst/>
              <a:cxnLst/>
              <a:rect l="l" t="t" r="r" b="b"/>
              <a:pathLst>
                <a:path w="50" h="51" extrusionOk="0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30626" y="1449810"/>
              <a:ext cx="131763" cy="203200"/>
            </a:xfrm>
            <a:custGeom>
              <a:avLst/>
              <a:gdLst/>
              <a:ahLst/>
              <a:cxnLst/>
              <a:rect l="l" t="t" r="r" b="b"/>
              <a:pathLst>
                <a:path w="35" h="54" extrusionOk="0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281439" y="1452985"/>
              <a:ext cx="85725" cy="192088"/>
            </a:xfrm>
            <a:custGeom>
              <a:avLst/>
              <a:gdLst/>
              <a:ahLst/>
              <a:cxnLst/>
              <a:rect l="l" t="t" r="r" b="b"/>
              <a:pathLst>
                <a:path w="23" h="51" extrusionOk="0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383039" y="1452985"/>
              <a:ext cx="165100" cy="192088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559251" y="1452985"/>
              <a:ext cx="184150" cy="192088"/>
            </a:xfrm>
            <a:custGeom>
              <a:avLst/>
              <a:gdLst/>
              <a:ahLst/>
              <a:cxnLst/>
              <a:rect l="l" t="t" r="r" b="b"/>
              <a:pathLst>
                <a:path w="49" h="51" extrusionOk="0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06589" y="714797"/>
              <a:ext cx="327025" cy="461963"/>
            </a:xfrm>
            <a:custGeom>
              <a:avLst/>
              <a:gdLst/>
              <a:ahLst/>
              <a:cxnLst/>
              <a:rect l="l" t="t" r="r" b="b"/>
              <a:pathLst>
                <a:path w="87" h="122" extrusionOk="0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919239" y="627485"/>
              <a:ext cx="282575" cy="644525"/>
            </a:xfrm>
            <a:custGeom>
              <a:avLst/>
              <a:gdLst/>
              <a:ahLst/>
              <a:cxnLst/>
              <a:rect l="l" t="t" r="r" b="b"/>
              <a:pathLst>
                <a:path w="75" h="170" extrusionOk="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246514" y="684635"/>
              <a:ext cx="158750" cy="219075"/>
            </a:xfrm>
            <a:custGeom>
              <a:avLst/>
              <a:gdLst/>
              <a:ahLst/>
              <a:cxnLst/>
              <a:rect l="l" t="t" r="r" b="b"/>
              <a:pathLst>
                <a:path w="42" h="58" extrusionOk="0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276676" y="529060"/>
              <a:ext cx="474663" cy="533400"/>
            </a:xfrm>
            <a:custGeom>
              <a:avLst/>
              <a:gdLst/>
              <a:ahLst/>
              <a:cxnLst/>
              <a:rect l="l" t="t" r="r" b="b"/>
              <a:pathLst>
                <a:path w="126" h="141" extrusionOk="0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240164" y="867197"/>
              <a:ext cx="71438" cy="12065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210001" y="1051347"/>
              <a:ext cx="398463" cy="265113"/>
            </a:xfrm>
            <a:custGeom>
              <a:avLst/>
              <a:gdLst/>
              <a:ahLst/>
              <a:cxnLst/>
              <a:rect l="l" t="t" r="r" b="b"/>
              <a:pathLst>
                <a:path w="106" h="70" extrusionOk="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00376" y="624310"/>
              <a:ext cx="557213" cy="593725"/>
            </a:xfrm>
            <a:custGeom>
              <a:avLst/>
              <a:gdLst/>
              <a:ahLst/>
              <a:cxnLst/>
              <a:rect l="l" t="t" r="r" b="b"/>
              <a:pathLst>
                <a:path w="148" h="157" extrusionOk="0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886151" y="1062460"/>
              <a:ext cx="120650" cy="152400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2990801" y="517947"/>
              <a:ext cx="176213" cy="182563"/>
            </a:xfrm>
            <a:custGeom>
              <a:avLst/>
              <a:gdLst/>
              <a:ahLst/>
              <a:cxnLst/>
              <a:rect l="l" t="t" r="r" b="b"/>
              <a:pathLst>
                <a:path w="47" h="48" extrusionOk="0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0314" y="722735"/>
              <a:ext cx="304800" cy="161925"/>
            </a:xfrm>
            <a:custGeom>
              <a:avLst/>
              <a:gdLst/>
              <a:ahLst/>
              <a:cxnLst/>
              <a:rect l="l" t="t" r="r" b="b"/>
              <a:pathLst>
                <a:path w="81" h="43" extrusionOk="0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798714" y="892597"/>
              <a:ext cx="395288" cy="439738"/>
            </a:xfrm>
            <a:custGeom>
              <a:avLst/>
              <a:gdLst/>
              <a:ahLst/>
              <a:cxnLst/>
              <a:rect l="l" t="t" r="r" b="b"/>
              <a:pathLst>
                <a:path w="105" h="116" extrusionOk="0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138439" y="1097385"/>
              <a:ext cx="119063" cy="147638"/>
            </a:xfrm>
            <a:custGeom>
              <a:avLst/>
              <a:gdLst/>
              <a:ahLst/>
              <a:cxnLst/>
              <a:rect l="l" t="t" r="r" b="b"/>
              <a:pathLst>
                <a:path w="32" h="39" extrusionOk="0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 rot="-5400000">
            <a:off x="136502" y="451754"/>
            <a:ext cx="205669" cy="241069"/>
            <a:chOff x="758562" y="2561597"/>
            <a:chExt cx="423517" cy="496415"/>
          </a:xfrm>
        </p:grpSpPr>
        <p:sp>
          <p:nvSpPr>
            <p:cNvPr id="139" name="Google Shape;139;p17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5EC1077-3B6A-6AF6-A911-4FADA2CC5898}"/>
              </a:ext>
            </a:extLst>
          </p:cNvPr>
          <p:cNvSpPr/>
          <p:nvPr userDrawn="1"/>
        </p:nvSpPr>
        <p:spPr>
          <a:xfrm>
            <a:off x="7587762" y="219808"/>
            <a:ext cx="1252903" cy="496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40BC6C-3252-B1EE-79B1-881327B94C63}"/>
              </a:ext>
            </a:extLst>
          </p:cNvPr>
          <p:cNvSpPr/>
          <p:nvPr userDrawn="1"/>
        </p:nvSpPr>
        <p:spPr>
          <a:xfrm>
            <a:off x="128357" y="267494"/>
            <a:ext cx="4905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自定义版式">
  <p:cSld name="2_自定义版式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0"/>
            <a:ext cx="3875315" cy="5143500"/>
            <a:chOff x="0" y="0"/>
            <a:chExt cx="5167086" cy="6858000"/>
          </a:xfrm>
        </p:grpSpPr>
        <p:grpSp>
          <p:nvGrpSpPr>
            <p:cNvPr id="147" name="Google Shape;147;p18"/>
            <p:cNvGrpSpPr/>
            <p:nvPr/>
          </p:nvGrpSpPr>
          <p:grpSpPr>
            <a:xfrm>
              <a:off x="0" y="0"/>
              <a:ext cx="5167086" cy="6858000"/>
              <a:chOff x="0" y="0"/>
              <a:chExt cx="5167086" cy="6858000"/>
            </a:xfrm>
          </p:grpSpPr>
          <p:pic>
            <p:nvPicPr>
              <p:cNvPr id="148" name="Google Shape;148;p1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4829415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18"/>
              <p:cNvSpPr/>
              <p:nvPr/>
            </p:nvSpPr>
            <p:spPr>
              <a:xfrm>
                <a:off x="1262743" y="3744686"/>
                <a:ext cx="3904343" cy="3004457"/>
              </a:xfrm>
              <a:custGeom>
                <a:avLst/>
                <a:gdLst/>
                <a:ahLst/>
                <a:cxnLst/>
                <a:rect l="l" t="t" r="r" b="b"/>
                <a:pathLst>
                  <a:path w="3904343" h="3004457" extrusionOk="0">
                    <a:moveTo>
                      <a:pt x="0" y="319314"/>
                    </a:moveTo>
                    <a:lnTo>
                      <a:pt x="1190171" y="580571"/>
                    </a:lnTo>
                    <a:lnTo>
                      <a:pt x="1828800" y="914400"/>
                    </a:lnTo>
                    <a:lnTo>
                      <a:pt x="2496457" y="1480457"/>
                    </a:lnTo>
                    <a:lnTo>
                      <a:pt x="3265714" y="2525485"/>
                    </a:lnTo>
                    <a:lnTo>
                      <a:pt x="3846286" y="3004457"/>
                    </a:lnTo>
                    <a:lnTo>
                      <a:pt x="3904343" y="43543"/>
                    </a:lnTo>
                    <a:lnTo>
                      <a:pt x="1857828" y="0"/>
                    </a:lnTo>
                    <a:lnTo>
                      <a:pt x="290286" y="203200"/>
                    </a:lnTo>
                    <a:lnTo>
                      <a:pt x="0" y="31931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p18"/>
            <p:cNvSpPr/>
            <p:nvPr/>
          </p:nvSpPr>
          <p:spPr>
            <a:xfrm>
              <a:off x="0" y="0"/>
              <a:ext cx="4328160" cy="2849880"/>
            </a:xfrm>
            <a:prstGeom prst="rect">
              <a:avLst/>
            </a:prstGeom>
            <a:gradFill>
              <a:gsLst>
                <a:gs pos="0">
                  <a:srgbClr val="FFFFFF">
                    <a:alpha val="94901"/>
                  </a:srgbClr>
                </a:gs>
                <a:gs pos="28000">
                  <a:srgbClr val="FFFFFF">
                    <a:alpha val="9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5059680" y="1185468"/>
            <a:ext cx="4118610" cy="395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9"/>
          <p:cNvGrpSpPr/>
          <p:nvPr/>
        </p:nvGrpSpPr>
        <p:grpSpPr>
          <a:xfrm>
            <a:off x="7765867" y="365423"/>
            <a:ext cx="943678" cy="266867"/>
            <a:chOff x="479376" y="479847"/>
            <a:chExt cx="4271963" cy="1208088"/>
          </a:xfrm>
        </p:grpSpPr>
        <p:sp>
          <p:nvSpPr>
            <p:cNvPr id="154" name="Google Shape;154;p19"/>
            <p:cNvSpPr/>
            <p:nvPr/>
          </p:nvSpPr>
          <p:spPr>
            <a:xfrm>
              <a:off x="833389" y="1516485"/>
              <a:ext cx="63500" cy="84138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976264" y="1554585"/>
              <a:ext cx="63500" cy="84138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114376" y="1551410"/>
              <a:ext cx="65088" cy="90488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246139" y="1513310"/>
              <a:ext cx="71438" cy="87313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79376" y="479847"/>
              <a:ext cx="1200150" cy="120808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33364" y="640185"/>
              <a:ext cx="887413" cy="892175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58751" y="1237085"/>
              <a:ext cx="93663" cy="7937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28589" y="1105322"/>
              <a:ext cx="85725" cy="82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28589" y="960860"/>
              <a:ext cx="90488" cy="98425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58751" y="859260"/>
              <a:ext cx="90488" cy="71438"/>
            </a:xfrm>
            <a:custGeom>
              <a:avLst/>
              <a:gdLst/>
              <a:ahLst/>
              <a:cxnLst/>
              <a:rect l="l" t="t" r="r" b="b"/>
              <a:pathLst>
                <a:path w="24" h="19" extrusionOk="0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03201" y="725910"/>
              <a:ext cx="112713" cy="122238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15914" y="635422"/>
              <a:ext cx="90488" cy="952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893714" y="536997"/>
              <a:ext cx="88900" cy="952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039764" y="529060"/>
              <a:ext cx="93663" cy="84138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174701" y="544935"/>
              <a:ext cx="63500" cy="87313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292176" y="575097"/>
              <a:ext cx="82550" cy="9525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366789" y="651297"/>
              <a:ext cx="104775" cy="109538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452514" y="749722"/>
              <a:ext cx="98425" cy="12065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512839" y="884660"/>
              <a:ext cx="95250" cy="76200"/>
            </a:xfrm>
            <a:custGeom>
              <a:avLst/>
              <a:gdLst/>
              <a:ahLst/>
              <a:cxnLst/>
              <a:rect l="l" t="t" r="r" b="b"/>
              <a:pathLst>
                <a:path w="25" h="20" extrusionOk="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543001" y="1006897"/>
              <a:ext cx="82550" cy="52388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543001" y="1108497"/>
              <a:ext cx="87313" cy="79375"/>
            </a:xfrm>
            <a:custGeom>
              <a:avLst/>
              <a:gdLst/>
              <a:ahLst/>
              <a:cxnLst/>
              <a:rect l="l" t="t" r="r" b="b"/>
              <a:pathLst>
                <a:path w="23" h="21" extrusionOk="0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509664" y="1233910"/>
              <a:ext cx="98425" cy="93663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71464" y="673522"/>
              <a:ext cx="815975" cy="820738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924001" y="1452985"/>
              <a:ext cx="146050" cy="192088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089101" y="1452985"/>
              <a:ext cx="165100" cy="192088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2265314" y="1452985"/>
              <a:ext cx="184150" cy="192088"/>
            </a:xfrm>
            <a:custGeom>
              <a:avLst/>
              <a:gdLst/>
              <a:ahLst/>
              <a:cxnLst/>
              <a:rect l="l" t="t" r="r" b="b"/>
              <a:pathLst>
                <a:path w="49" h="51" extrusionOk="0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2460576" y="1452985"/>
              <a:ext cx="87313" cy="192088"/>
            </a:xfrm>
            <a:custGeom>
              <a:avLst/>
              <a:gdLst/>
              <a:ahLst/>
              <a:cxnLst/>
              <a:rect l="l" t="t" r="r" b="b"/>
              <a:pathLst>
                <a:path w="23" h="51" extrusionOk="0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554239" y="1452985"/>
              <a:ext cx="207963" cy="196850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2773314" y="1449810"/>
              <a:ext cx="187325" cy="203200"/>
            </a:xfrm>
            <a:custGeom>
              <a:avLst/>
              <a:gdLst/>
              <a:ahLst/>
              <a:cxnLst/>
              <a:rect l="l" t="t" r="r" b="b"/>
              <a:pathLst>
                <a:path w="50" h="54" extrusionOk="0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3040014" y="1452985"/>
              <a:ext cx="195263" cy="200025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243214" y="1452985"/>
              <a:ext cx="206375" cy="196850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457526" y="1452985"/>
              <a:ext cx="85725" cy="192088"/>
            </a:xfrm>
            <a:custGeom>
              <a:avLst/>
              <a:gdLst/>
              <a:ahLst/>
              <a:cxnLst/>
              <a:rect l="l" t="t" r="r" b="b"/>
              <a:pathLst>
                <a:path w="23" h="51" extrusionOk="0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551189" y="1452985"/>
              <a:ext cx="195263" cy="19685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754389" y="1452985"/>
              <a:ext cx="161925" cy="192088"/>
            </a:xfrm>
            <a:custGeom>
              <a:avLst/>
              <a:gdLst/>
              <a:ahLst/>
              <a:cxnLst/>
              <a:rect l="l" t="t" r="r" b="b"/>
              <a:pathLst>
                <a:path w="43" h="51" extrusionOk="0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935364" y="1452985"/>
              <a:ext cx="187325" cy="192088"/>
            </a:xfrm>
            <a:custGeom>
              <a:avLst/>
              <a:gdLst/>
              <a:ahLst/>
              <a:cxnLst/>
              <a:rect l="l" t="t" r="r" b="b"/>
              <a:pathLst>
                <a:path w="50" h="51" extrusionOk="0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130626" y="1449810"/>
              <a:ext cx="131763" cy="203200"/>
            </a:xfrm>
            <a:custGeom>
              <a:avLst/>
              <a:gdLst/>
              <a:ahLst/>
              <a:cxnLst/>
              <a:rect l="l" t="t" r="r" b="b"/>
              <a:pathLst>
                <a:path w="35" h="54" extrusionOk="0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281439" y="1452985"/>
              <a:ext cx="85725" cy="192088"/>
            </a:xfrm>
            <a:custGeom>
              <a:avLst/>
              <a:gdLst/>
              <a:ahLst/>
              <a:cxnLst/>
              <a:rect l="l" t="t" r="r" b="b"/>
              <a:pathLst>
                <a:path w="23" h="51" extrusionOk="0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383039" y="1452985"/>
              <a:ext cx="165100" cy="192088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559251" y="1452985"/>
              <a:ext cx="184150" cy="192088"/>
            </a:xfrm>
            <a:custGeom>
              <a:avLst/>
              <a:gdLst/>
              <a:ahLst/>
              <a:cxnLst/>
              <a:rect l="l" t="t" r="r" b="b"/>
              <a:pathLst>
                <a:path w="49" h="51" extrusionOk="0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306589" y="714797"/>
              <a:ext cx="327025" cy="461963"/>
            </a:xfrm>
            <a:custGeom>
              <a:avLst/>
              <a:gdLst/>
              <a:ahLst/>
              <a:cxnLst/>
              <a:rect l="l" t="t" r="r" b="b"/>
              <a:pathLst>
                <a:path w="87" h="122" extrusionOk="0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919239" y="627485"/>
              <a:ext cx="282575" cy="644525"/>
            </a:xfrm>
            <a:custGeom>
              <a:avLst/>
              <a:gdLst/>
              <a:ahLst/>
              <a:cxnLst/>
              <a:rect l="l" t="t" r="r" b="b"/>
              <a:pathLst>
                <a:path w="75" h="170" extrusionOk="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246514" y="684635"/>
              <a:ext cx="158750" cy="219075"/>
            </a:xfrm>
            <a:custGeom>
              <a:avLst/>
              <a:gdLst/>
              <a:ahLst/>
              <a:cxnLst/>
              <a:rect l="l" t="t" r="r" b="b"/>
              <a:pathLst>
                <a:path w="42" h="58" extrusionOk="0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276676" y="529060"/>
              <a:ext cx="474663" cy="533400"/>
            </a:xfrm>
            <a:custGeom>
              <a:avLst/>
              <a:gdLst/>
              <a:ahLst/>
              <a:cxnLst/>
              <a:rect l="l" t="t" r="r" b="b"/>
              <a:pathLst>
                <a:path w="126" h="141" extrusionOk="0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240164" y="867197"/>
              <a:ext cx="71438" cy="12065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4210001" y="1051347"/>
              <a:ext cx="398463" cy="265113"/>
            </a:xfrm>
            <a:custGeom>
              <a:avLst/>
              <a:gdLst/>
              <a:ahLst/>
              <a:cxnLst/>
              <a:rect l="l" t="t" r="r" b="b"/>
              <a:pathLst>
                <a:path w="106" h="70" extrusionOk="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400376" y="624310"/>
              <a:ext cx="557213" cy="593725"/>
            </a:xfrm>
            <a:custGeom>
              <a:avLst/>
              <a:gdLst/>
              <a:ahLst/>
              <a:cxnLst/>
              <a:rect l="l" t="t" r="r" b="b"/>
              <a:pathLst>
                <a:path w="148" h="157" extrusionOk="0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886151" y="1062460"/>
              <a:ext cx="120650" cy="152400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990801" y="517947"/>
              <a:ext cx="176213" cy="182563"/>
            </a:xfrm>
            <a:custGeom>
              <a:avLst/>
              <a:gdLst/>
              <a:ahLst/>
              <a:cxnLst/>
              <a:rect l="l" t="t" r="r" b="b"/>
              <a:pathLst>
                <a:path w="47" h="48" extrusionOk="0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900314" y="722735"/>
              <a:ext cx="304800" cy="161925"/>
            </a:xfrm>
            <a:custGeom>
              <a:avLst/>
              <a:gdLst/>
              <a:ahLst/>
              <a:cxnLst/>
              <a:rect l="l" t="t" r="r" b="b"/>
              <a:pathLst>
                <a:path w="81" h="43" extrusionOk="0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798714" y="892597"/>
              <a:ext cx="395288" cy="439738"/>
            </a:xfrm>
            <a:custGeom>
              <a:avLst/>
              <a:gdLst/>
              <a:ahLst/>
              <a:cxnLst/>
              <a:rect l="l" t="t" r="r" b="b"/>
              <a:pathLst>
                <a:path w="105" h="116" extrusionOk="0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138439" y="1097385"/>
              <a:ext cx="119063" cy="147638"/>
            </a:xfrm>
            <a:custGeom>
              <a:avLst/>
              <a:gdLst/>
              <a:ahLst/>
              <a:cxnLst/>
              <a:rect l="l" t="t" r="r" b="b"/>
              <a:pathLst>
                <a:path w="32" h="39" extrusionOk="0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5400000">
            <a:off x="136502" y="451754"/>
            <a:ext cx="205669" cy="241069"/>
            <a:chOff x="758562" y="2561597"/>
            <a:chExt cx="423517" cy="496415"/>
          </a:xfrm>
        </p:grpSpPr>
        <p:sp>
          <p:nvSpPr>
            <p:cNvPr id="206" name="Google Shape;206;p19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AD6EC31-5A27-34D9-ED6C-2D215FA4E831}"/>
              </a:ext>
            </a:extLst>
          </p:cNvPr>
          <p:cNvSpPr/>
          <p:nvPr userDrawn="1"/>
        </p:nvSpPr>
        <p:spPr>
          <a:xfrm>
            <a:off x="7596336" y="267494"/>
            <a:ext cx="1286997" cy="47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6C8EDD-476C-CA67-214E-5BC7D1F16A86}"/>
              </a:ext>
            </a:extLst>
          </p:cNvPr>
          <p:cNvSpPr/>
          <p:nvPr userDrawn="1"/>
        </p:nvSpPr>
        <p:spPr>
          <a:xfrm>
            <a:off x="21326" y="330095"/>
            <a:ext cx="458016" cy="41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6234" y="0"/>
            <a:ext cx="2674413" cy="388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88938" y="2492315"/>
            <a:ext cx="1838330" cy="266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358" y="15919"/>
            <a:ext cx="58650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1194731" y="3450193"/>
            <a:ext cx="157163" cy="15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B6053F-6D26-E16A-C7A7-B80353980136}"/>
              </a:ext>
            </a:extLst>
          </p:cNvPr>
          <p:cNvGrpSpPr/>
          <p:nvPr/>
        </p:nvGrpSpPr>
        <p:grpSpPr>
          <a:xfrm>
            <a:off x="1401492" y="3122091"/>
            <a:ext cx="1409218" cy="238500"/>
            <a:chOff x="1391156" y="3121717"/>
            <a:chExt cx="1409218" cy="238500"/>
          </a:xfrm>
        </p:grpSpPr>
        <p:sp>
          <p:nvSpPr>
            <p:cNvPr id="222" name="Google Shape;222;p22"/>
            <p:cNvSpPr txBox="1"/>
            <p:nvPr/>
          </p:nvSpPr>
          <p:spPr>
            <a:xfrm>
              <a:off x="1544874" y="3121717"/>
              <a:ext cx="12555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 YUHENG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391156" y="3180346"/>
              <a:ext cx="110725" cy="110729"/>
            </a:xfrm>
            <a:custGeom>
              <a:avLst/>
              <a:gdLst/>
              <a:ahLst/>
              <a:cxnLst/>
              <a:rect l="l" t="t" r="r" b="b"/>
              <a:pathLst>
                <a:path w="3290" h="3421" extrusionOk="0">
                  <a:moveTo>
                    <a:pt x="3068" y="2844"/>
                  </a:moveTo>
                  <a:lnTo>
                    <a:pt x="3015" y="2765"/>
                  </a:lnTo>
                  <a:lnTo>
                    <a:pt x="2959" y="2690"/>
                  </a:lnTo>
                  <a:lnTo>
                    <a:pt x="2899" y="2617"/>
                  </a:lnTo>
                  <a:lnTo>
                    <a:pt x="2836" y="2548"/>
                  </a:lnTo>
                  <a:lnTo>
                    <a:pt x="2768" y="2483"/>
                  </a:lnTo>
                  <a:lnTo>
                    <a:pt x="2698" y="2421"/>
                  </a:lnTo>
                  <a:lnTo>
                    <a:pt x="2623" y="2363"/>
                  </a:lnTo>
                  <a:lnTo>
                    <a:pt x="2546" y="2309"/>
                  </a:lnTo>
                  <a:lnTo>
                    <a:pt x="2465" y="2260"/>
                  </a:lnTo>
                  <a:lnTo>
                    <a:pt x="2383" y="2216"/>
                  </a:lnTo>
                  <a:lnTo>
                    <a:pt x="2299" y="2176"/>
                  </a:lnTo>
                  <a:lnTo>
                    <a:pt x="2212" y="2142"/>
                  </a:lnTo>
                  <a:lnTo>
                    <a:pt x="2161" y="2124"/>
                  </a:lnTo>
                  <a:lnTo>
                    <a:pt x="2110" y="2107"/>
                  </a:lnTo>
                  <a:lnTo>
                    <a:pt x="2173" y="2073"/>
                  </a:lnTo>
                  <a:lnTo>
                    <a:pt x="2235" y="2034"/>
                  </a:lnTo>
                  <a:lnTo>
                    <a:pt x="2294" y="1991"/>
                  </a:lnTo>
                  <a:lnTo>
                    <a:pt x="2350" y="1943"/>
                  </a:lnTo>
                  <a:lnTo>
                    <a:pt x="2404" y="1891"/>
                  </a:lnTo>
                  <a:lnTo>
                    <a:pt x="2456" y="1832"/>
                  </a:lnTo>
                  <a:lnTo>
                    <a:pt x="2506" y="1770"/>
                  </a:lnTo>
                  <a:lnTo>
                    <a:pt x="2549" y="1705"/>
                  </a:lnTo>
                  <a:lnTo>
                    <a:pt x="2587" y="1637"/>
                  </a:lnTo>
                  <a:lnTo>
                    <a:pt x="2621" y="1567"/>
                  </a:lnTo>
                  <a:lnTo>
                    <a:pt x="2650" y="1495"/>
                  </a:lnTo>
                  <a:lnTo>
                    <a:pt x="2674" y="1421"/>
                  </a:lnTo>
                  <a:lnTo>
                    <a:pt x="2693" y="1345"/>
                  </a:lnTo>
                  <a:lnTo>
                    <a:pt x="2706" y="1267"/>
                  </a:lnTo>
                  <a:lnTo>
                    <a:pt x="2714" y="1188"/>
                  </a:lnTo>
                  <a:lnTo>
                    <a:pt x="2717" y="1108"/>
                  </a:lnTo>
                  <a:lnTo>
                    <a:pt x="2714" y="1028"/>
                  </a:lnTo>
                  <a:lnTo>
                    <a:pt x="2706" y="948"/>
                  </a:lnTo>
                  <a:lnTo>
                    <a:pt x="2693" y="871"/>
                  </a:lnTo>
                  <a:lnTo>
                    <a:pt x="2674" y="794"/>
                  </a:lnTo>
                  <a:lnTo>
                    <a:pt x="2650" y="720"/>
                  </a:lnTo>
                  <a:lnTo>
                    <a:pt x="2621" y="647"/>
                  </a:lnTo>
                  <a:lnTo>
                    <a:pt x="2587" y="577"/>
                  </a:lnTo>
                  <a:lnTo>
                    <a:pt x="2549" y="510"/>
                  </a:lnTo>
                  <a:lnTo>
                    <a:pt x="2505" y="445"/>
                  </a:lnTo>
                  <a:lnTo>
                    <a:pt x="2456" y="383"/>
                  </a:lnTo>
                  <a:lnTo>
                    <a:pt x="2404" y="325"/>
                  </a:lnTo>
                  <a:lnTo>
                    <a:pt x="2347" y="270"/>
                  </a:lnTo>
                  <a:lnTo>
                    <a:pt x="2288" y="220"/>
                  </a:lnTo>
                  <a:lnTo>
                    <a:pt x="2225" y="174"/>
                  </a:lnTo>
                  <a:lnTo>
                    <a:pt x="2160" y="134"/>
                  </a:lnTo>
                  <a:lnTo>
                    <a:pt x="2093" y="99"/>
                  </a:lnTo>
                  <a:lnTo>
                    <a:pt x="2023" y="69"/>
                  </a:lnTo>
                  <a:lnTo>
                    <a:pt x="1952" y="44"/>
                  </a:lnTo>
                  <a:lnTo>
                    <a:pt x="1878" y="25"/>
                  </a:lnTo>
                  <a:lnTo>
                    <a:pt x="1803" y="11"/>
                  </a:lnTo>
                  <a:lnTo>
                    <a:pt x="1727" y="2"/>
                  </a:lnTo>
                  <a:lnTo>
                    <a:pt x="1650" y="0"/>
                  </a:lnTo>
                  <a:lnTo>
                    <a:pt x="1572" y="2"/>
                  </a:lnTo>
                  <a:lnTo>
                    <a:pt x="1496" y="11"/>
                  </a:lnTo>
                  <a:lnTo>
                    <a:pt x="1422" y="25"/>
                  </a:lnTo>
                  <a:lnTo>
                    <a:pt x="1347" y="44"/>
                  </a:lnTo>
                  <a:lnTo>
                    <a:pt x="1276" y="69"/>
                  </a:lnTo>
                  <a:lnTo>
                    <a:pt x="1206" y="99"/>
                  </a:lnTo>
                  <a:lnTo>
                    <a:pt x="1139" y="134"/>
                  </a:lnTo>
                  <a:lnTo>
                    <a:pt x="1074" y="174"/>
                  </a:lnTo>
                  <a:lnTo>
                    <a:pt x="1011" y="220"/>
                  </a:lnTo>
                  <a:lnTo>
                    <a:pt x="952" y="270"/>
                  </a:lnTo>
                  <a:lnTo>
                    <a:pt x="895" y="325"/>
                  </a:lnTo>
                  <a:lnTo>
                    <a:pt x="843" y="383"/>
                  </a:lnTo>
                  <a:lnTo>
                    <a:pt x="794" y="445"/>
                  </a:lnTo>
                  <a:lnTo>
                    <a:pt x="750" y="510"/>
                  </a:lnTo>
                  <a:lnTo>
                    <a:pt x="712" y="577"/>
                  </a:lnTo>
                  <a:lnTo>
                    <a:pt x="678" y="647"/>
                  </a:lnTo>
                  <a:lnTo>
                    <a:pt x="649" y="720"/>
                  </a:lnTo>
                  <a:lnTo>
                    <a:pt x="625" y="794"/>
                  </a:lnTo>
                  <a:lnTo>
                    <a:pt x="607" y="871"/>
                  </a:lnTo>
                  <a:lnTo>
                    <a:pt x="593" y="948"/>
                  </a:lnTo>
                  <a:lnTo>
                    <a:pt x="585" y="1028"/>
                  </a:lnTo>
                  <a:lnTo>
                    <a:pt x="582" y="1108"/>
                  </a:lnTo>
                  <a:lnTo>
                    <a:pt x="585" y="1188"/>
                  </a:lnTo>
                  <a:lnTo>
                    <a:pt x="593" y="1267"/>
                  </a:lnTo>
                  <a:lnTo>
                    <a:pt x="607" y="1345"/>
                  </a:lnTo>
                  <a:lnTo>
                    <a:pt x="625" y="1421"/>
                  </a:lnTo>
                  <a:lnTo>
                    <a:pt x="649" y="1495"/>
                  </a:lnTo>
                  <a:lnTo>
                    <a:pt x="678" y="1567"/>
                  </a:lnTo>
                  <a:lnTo>
                    <a:pt x="712" y="1637"/>
                  </a:lnTo>
                  <a:lnTo>
                    <a:pt x="750" y="1705"/>
                  </a:lnTo>
                  <a:lnTo>
                    <a:pt x="794" y="1770"/>
                  </a:lnTo>
                  <a:lnTo>
                    <a:pt x="843" y="1832"/>
                  </a:lnTo>
                  <a:lnTo>
                    <a:pt x="895" y="1891"/>
                  </a:lnTo>
                  <a:lnTo>
                    <a:pt x="948" y="1943"/>
                  </a:lnTo>
                  <a:lnTo>
                    <a:pt x="1004" y="1990"/>
                  </a:lnTo>
                  <a:lnTo>
                    <a:pt x="1063" y="2033"/>
                  </a:lnTo>
                  <a:lnTo>
                    <a:pt x="1123" y="2072"/>
                  </a:lnTo>
                  <a:lnTo>
                    <a:pt x="1186" y="2106"/>
                  </a:lnTo>
                  <a:lnTo>
                    <a:pt x="1132" y="2123"/>
                  </a:lnTo>
                  <a:lnTo>
                    <a:pt x="1078" y="2142"/>
                  </a:lnTo>
                  <a:lnTo>
                    <a:pt x="991" y="2177"/>
                  </a:lnTo>
                  <a:lnTo>
                    <a:pt x="907" y="2216"/>
                  </a:lnTo>
                  <a:lnTo>
                    <a:pt x="825" y="2261"/>
                  </a:lnTo>
                  <a:lnTo>
                    <a:pt x="744" y="2310"/>
                  </a:lnTo>
                  <a:lnTo>
                    <a:pt x="667" y="2363"/>
                  </a:lnTo>
                  <a:lnTo>
                    <a:pt x="592" y="2421"/>
                  </a:lnTo>
                  <a:lnTo>
                    <a:pt x="521" y="2484"/>
                  </a:lnTo>
                  <a:lnTo>
                    <a:pt x="454" y="2549"/>
                  </a:lnTo>
                  <a:lnTo>
                    <a:pt x="391" y="2618"/>
                  </a:lnTo>
                  <a:lnTo>
                    <a:pt x="331" y="2691"/>
                  </a:lnTo>
                  <a:lnTo>
                    <a:pt x="275" y="2767"/>
                  </a:lnTo>
                  <a:lnTo>
                    <a:pt x="221" y="2846"/>
                  </a:lnTo>
                  <a:lnTo>
                    <a:pt x="173" y="2929"/>
                  </a:lnTo>
                  <a:lnTo>
                    <a:pt x="129" y="3015"/>
                  </a:lnTo>
                  <a:lnTo>
                    <a:pt x="89" y="3103"/>
                  </a:lnTo>
                  <a:lnTo>
                    <a:pt x="55" y="3193"/>
                  </a:lnTo>
                  <a:lnTo>
                    <a:pt x="25" y="3285"/>
                  </a:lnTo>
                  <a:lnTo>
                    <a:pt x="0" y="3379"/>
                  </a:lnTo>
                  <a:lnTo>
                    <a:pt x="165" y="3421"/>
                  </a:lnTo>
                  <a:lnTo>
                    <a:pt x="189" y="3329"/>
                  </a:lnTo>
                  <a:lnTo>
                    <a:pt x="219" y="3240"/>
                  </a:lnTo>
                  <a:lnTo>
                    <a:pt x="254" y="3152"/>
                  </a:lnTo>
                  <a:lnTo>
                    <a:pt x="294" y="3068"/>
                  </a:lnTo>
                  <a:lnTo>
                    <a:pt x="339" y="2985"/>
                  </a:lnTo>
                  <a:lnTo>
                    <a:pt x="388" y="2906"/>
                  </a:lnTo>
                  <a:lnTo>
                    <a:pt x="442" y="2830"/>
                  </a:lnTo>
                  <a:lnTo>
                    <a:pt x="500" y="2756"/>
                  </a:lnTo>
                  <a:lnTo>
                    <a:pt x="562" y="2687"/>
                  </a:lnTo>
                  <a:lnTo>
                    <a:pt x="628" y="2621"/>
                  </a:lnTo>
                  <a:lnTo>
                    <a:pt x="698" y="2560"/>
                  </a:lnTo>
                  <a:lnTo>
                    <a:pt x="765" y="2508"/>
                  </a:lnTo>
                  <a:lnTo>
                    <a:pt x="835" y="2460"/>
                  </a:lnTo>
                  <a:lnTo>
                    <a:pt x="907" y="2415"/>
                  </a:lnTo>
                  <a:lnTo>
                    <a:pt x="981" y="2376"/>
                  </a:lnTo>
                  <a:lnTo>
                    <a:pt x="1057" y="2339"/>
                  </a:lnTo>
                  <a:lnTo>
                    <a:pt x="1135" y="2308"/>
                  </a:lnTo>
                  <a:lnTo>
                    <a:pt x="1217" y="2281"/>
                  </a:lnTo>
                  <a:lnTo>
                    <a:pt x="1301" y="2258"/>
                  </a:lnTo>
                  <a:lnTo>
                    <a:pt x="1386" y="2240"/>
                  </a:lnTo>
                  <a:lnTo>
                    <a:pt x="1472" y="2228"/>
                  </a:lnTo>
                  <a:lnTo>
                    <a:pt x="1558" y="2220"/>
                  </a:lnTo>
                  <a:lnTo>
                    <a:pt x="1645" y="2217"/>
                  </a:lnTo>
                  <a:lnTo>
                    <a:pt x="1733" y="2220"/>
                  </a:lnTo>
                  <a:lnTo>
                    <a:pt x="1819" y="2228"/>
                  </a:lnTo>
                  <a:lnTo>
                    <a:pt x="1904" y="2240"/>
                  </a:lnTo>
                  <a:lnTo>
                    <a:pt x="1990" y="2258"/>
                  </a:lnTo>
                  <a:lnTo>
                    <a:pt x="2073" y="2280"/>
                  </a:lnTo>
                  <a:lnTo>
                    <a:pt x="2155" y="2308"/>
                  </a:lnTo>
                  <a:lnTo>
                    <a:pt x="2233" y="2339"/>
                  </a:lnTo>
                  <a:lnTo>
                    <a:pt x="2309" y="2375"/>
                  </a:lnTo>
                  <a:lnTo>
                    <a:pt x="2383" y="2415"/>
                  </a:lnTo>
                  <a:lnTo>
                    <a:pt x="2455" y="2459"/>
                  </a:lnTo>
                  <a:lnTo>
                    <a:pt x="2525" y="2507"/>
                  </a:lnTo>
                  <a:lnTo>
                    <a:pt x="2592" y="2560"/>
                  </a:lnTo>
                  <a:lnTo>
                    <a:pt x="2662" y="2621"/>
                  </a:lnTo>
                  <a:lnTo>
                    <a:pt x="2728" y="2687"/>
                  </a:lnTo>
                  <a:lnTo>
                    <a:pt x="2790" y="2755"/>
                  </a:lnTo>
                  <a:lnTo>
                    <a:pt x="2848" y="2828"/>
                  </a:lnTo>
                  <a:lnTo>
                    <a:pt x="2902" y="2905"/>
                  </a:lnTo>
                  <a:lnTo>
                    <a:pt x="2951" y="2984"/>
                  </a:lnTo>
                  <a:lnTo>
                    <a:pt x="2996" y="3066"/>
                  </a:lnTo>
                  <a:lnTo>
                    <a:pt x="3036" y="3151"/>
                  </a:lnTo>
                  <a:lnTo>
                    <a:pt x="3071" y="3238"/>
                  </a:lnTo>
                  <a:lnTo>
                    <a:pt x="3101" y="3327"/>
                  </a:lnTo>
                  <a:lnTo>
                    <a:pt x="3125" y="3419"/>
                  </a:lnTo>
                  <a:lnTo>
                    <a:pt x="3290" y="3376"/>
                  </a:lnTo>
                  <a:lnTo>
                    <a:pt x="3265" y="3282"/>
                  </a:lnTo>
                  <a:lnTo>
                    <a:pt x="3235" y="3191"/>
                  </a:lnTo>
                  <a:lnTo>
                    <a:pt x="3201" y="3100"/>
                  </a:lnTo>
                  <a:lnTo>
                    <a:pt x="3161" y="3013"/>
                  </a:lnTo>
                  <a:lnTo>
                    <a:pt x="3117" y="2927"/>
                  </a:lnTo>
                  <a:lnTo>
                    <a:pt x="3068" y="2844"/>
                  </a:lnTo>
                  <a:close/>
                  <a:moveTo>
                    <a:pt x="752" y="1108"/>
                  </a:moveTo>
                  <a:lnTo>
                    <a:pt x="755" y="1031"/>
                  </a:lnTo>
                  <a:lnTo>
                    <a:pt x="764" y="957"/>
                  </a:lnTo>
                  <a:lnTo>
                    <a:pt x="778" y="884"/>
                  </a:lnTo>
                  <a:lnTo>
                    <a:pt x="798" y="813"/>
                  </a:lnTo>
                  <a:lnTo>
                    <a:pt x="824" y="745"/>
                  </a:lnTo>
                  <a:lnTo>
                    <a:pt x="853" y="680"/>
                  </a:lnTo>
                  <a:lnTo>
                    <a:pt x="888" y="617"/>
                  </a:lnTo>
                  <a:lnTo>
                    <a:pt x="926" y="558"/>
                  </a:lnTo>
                  <a:lnTo>
                    <a:pt x="969" y="501"/>
                  </a:lnTo>
                  <a:lnTo>
                    <a:pt x="1016" y="449"/>
                  </a:lnTo>
                  <a:lnTo>
                    <a:pt x="1066" y="401"/>
                  </a:lnTo>
                  <a:lnTo>
                    <a:pt x="1120" y="356"/>
                  </a:lnTo>
                  <a:lnTo>
                    <a:pt x="1177" y="316"/>
                  </a:lnTo>
                  <a:lnTo>
                    <a:pt x="1237" y="280"/>
                  </a:lnTo>
                  <a:lnTo>
                    <a:pt x="1300" y="250"/>
                  </a:lnTo>
                  <a:lnTo>
                    <a:pt x="1366" y="224"/>
                  </a:lnTo>
                  <a:lnTo>
                    <a:pt x="1435" y="203"/>
                  </a:lnTo>
                  <a:lnTo>
                    <a:pt x="1505" y="188"/>
                  </a:lnTo>
                  <a:lnTo>
                    <a:pt x="1576" y="179"/>
                  </a:lnTo>
                  <a:lnTo>
                    <a:pt x="1650" y="176"/>
                  </a:lnTo>
                  <a:lnTo>
                    <a:pt x="1723" y="179"/>
                  </a:lnTo>
                  <a:lnTo>
                    <a:pt x="1795" y="188"/>
                  </a:lnTo>
                  <a:lnTo>
                    <a:pt x="1865" y="203"/>
                  </a:lnTo>
                  <a:lnTo>
                    <a:pt x="1933" y="224"/>
                  </a:lnTo>
                  <a:lnTo>
                    <a:pt x="1999" y="250"/>
                  </a:lnTo>
                  <a:lnTo>
                    <a:pt x="2062" y="280"/>
                  </a:lnTo>
                  <a:lnTo>
                    <a:pt x="2122" y="316"/>
                  </a:lnTo>
                  <a:lnTo>
                    <a:pt x="2179" y="356"/>
                  </a:lnTo>
                  <a:lnTo>
                    <a:pt x="2233" y="401"/>
                  </a:lnTo>
                  <a:lnTo>
                    <a:pt x="2284" y="449"/>
                  </a:lnTo>
                  <a:lnTo>
                    <a:pt x="2330" y="501"/>
                  </a:lnTo>
                  <a:lnTo>
                    <a:pt x="2373" y="558"/>
                  </a:lnTo>
                  <a:lnTo>
                    <a:pt x="2412" y="617"/>
                  </a:lnTo>
                  <a:lnTo>
                    <a:pt x="2446" y="680"/>
                  </a:lnTo>
                  <a:lnTo>
                    <a:pt x="2477" y="745"/>
                  </a:lnTo>
                  <a:lnTo>
                    <a:pt x="2501" y="813"/>
                  </a:lnTo>
                  <a:lnTo>
                    <a:pt x="2521" y="884"/>
                  </a:lnTo>
                  <a:lnTo>
                    <a:pt x="2535" y="957"/>
                  </a:lnTo>
                  <a:lnTo>
                    <a:pt x="2544" y="1031"/>
                  </a:lnTo>
                  <a:lnTo>
                    <a:pt x="2547" y="1108"/>
                  </a:lnTo>
                  <a:lnTo>
                    <a:pt x="2544" y="1184"/>
                  </a:lnTo>
                  <a:lnTo>
                    <a:pt x="2535" y="1259"/>
                  </a:lnTo>
                  <a:lnTo>
                    <a:pt x="2521" y="1331"/>
                  </a:lnTo>
                  <a:lnTo>
                    <a:pt x="2501" y="1401"/>
                  </a:lnTo>
                  <a:lnTo>
                    <a:pt x="2477" y="1470"/>
                  </a:lnTo>
                  <a:lnTo>
                    <a:pt x="2446" y="1535"/>
                  </a:lnTo>
                  <a:lnTo>
                    <a:pt x="2412" y="1598"/>
                  </a:lnTo>
                  <a:lnTo>
                    <a:pt x="2373" y="1657"/>
                  </a:lnTo>
                  <a:lnTo>
                    <a:pt x="2330" y="1713"/>
                  </a:lnTo>
                  <a:lnTo>
                    <a:pt x="2284" y="1766"/>
                  </a:lnTo>
                  <a:lnTo>
                    <a:pt x="2233" y="1814"/>
                  </a:lnTo>
                  <a:lnTo>
                    <a:pt x="2179" y="1859"/>
                  </a:lnTo>
                  <a:lnTo>
                    <a:pt x="2122" y="1899"/>
                  </a:lnTo>
                  <a:lnTo>
                    <a:pt x="2062" y="1935"/>
                  </a:lnTo>
                  <a:lnTo>
                    <a:pt x="1999" y="1966"/>
                  </a:lnTo>
                  <a:lnTo>
                    <a:pt x="1933" y="1991"/>
                  </a:lnTo>
                  <a:lnTo>
                    <a:pt x="1865" y="2012"/>
                  </a:lnTo>
                  <a:lnTo>
                    <a:pt x="1795" y="2026"/>
                  </a:lnTo>
                  <a:lnTo>
                    <a:pt x="1723" y="2035"/>
                  </a:lnTo>
                  <a:lnTo>
                    <a:pt x="1650" y="2039"/>
                  </a:lnTo>
                  <a:lnTo>
                    <a:pt x="1576" y="2035"/>
                  </a:lnTo>
                  <a:lnTo>
                    <a:pt x="1505" y="2026"/>
                  </a:lnTo>
                  <a:lnTo>
                    <a:pt x="1435" y="2012"/>
                  </a:lnTo>
                  <a:lnTo>
                    <a:pt x="1366" y="1991"/>
                  </a:lnTo>
                  <a:lnTo>
                    <a:pt x="1300" y="1966"/>
                  </a:lnTo>
                  <a:lnTo>
                    <a:pt x="1237" y="1935"/>
                  </a:lnTo>
                  <a:lnTo>
                    <a:pt x="1177" y="1899"/>
                  </a:lnTo>
                  <a:lnTo>
                    <a:pt x="1120" y="1859"/>
                  </a:lnTo>
                  <a:lnTo>
                    <a:pt x="1066" y="1814"/>
                  </a:lnTo>
                  <a:lnTo>
                    <a:pt x="1016" y="1766"/>
                  </a:lnTo>
                  <a:lnTo>
                    <a:pt x="969" y="1713"/>
                  </a:lnTo>
                  <a:lnTo>
                    <a:pt x="926" y="1657"/>
                  </a:lnTo>
                  <a:lnTo>
                    <a:pt x="888" y="1598"/>
                  </a:lnTo>
                  <a:lnTo>
                    <a:pt x="853" y="1535"/>
                  </a:lnTo>
                  <a:lnTo>
                    <a:pt x="824" y="1470"/>
                  </a:lnTo>
                  <a:lnTo>
                    <a:pt x="798" y="1401"/>
                  </a:lnTo>
                  <a:lnTo>
                    <a:pt x="778" y="1331"/>
                  </a:lnTo>
                  <a:lnTo>
                    <a:pt x="764" y="1259"/>
                  </a:lnTo>
                  <a:lnTo>
                    <a:pt x="755" y="1184"/>
                  </a:lnTo>
                  <a:lnTo>
                    <a:pt x="752" y="1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5" name="Google Shape;225;p22"/>
          <p:cNvCxnSpPr>
            <a:cxnSpLocks/>
          </p:cNvCxnSpPr>
          <p:nvPr/>
        </p:nvCxnSpPr>
        <p:spPr>
          <a:xfrm flipH="1">
            <a:off x="827584" y="2785475"/>
            <a:ext cx="5221941" cy="0"/>
          </a:xfrm>
          <a:prstGeom prst="straightConnector1">
            <a:avLst/>
          </a:prstGeom>
          <a:noFill/>
          <a:ln w="9525" cap="flat" cmpd="sng">
            <a:solidFill>
              <a:srgbClr val="4A1757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26" name="Google Shape;226;p22"/>
          <p:cNvGrpSpPr/>
          <p:nvPr/>
        </p:nvGrpSpPr>
        <p:grpSpPr>
          <a:xfrm rot="-5400000">
            <a:off x="-75262" y="-210317"/>
            <a:ext cx="358867" cy="420635"/>
            <a:chOff x="758562" y="2561597"/>
            <a:chExt cx="423517" cy="496415"/>
          </a:xfrm>
        </p:grpSpPr>
        <p:sp>
          <p:nvSpPr>
            <p:cNvPr id="227" name="Google Shape;227;p22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2"/>
          <p:cNvGrpSpPr/>
          <p:nvPr/>
        </p:nvGrpSpPr>
        <p:grpSpPr>
          <a:xfrm rot="-5400000">
            <a:off x="555352" y="4947905"/>
            <a:ext cx="225353" cy="264141"/>
            <a:chOff x="758562" y="2561597"/>
            <a:chExt cx="423517" cy="496415"/>
          </a:xfrm>
        </p:grpSpPr>
        <p:sp>
          <p:nvSpPr>
            <p:cNvPr id="234" name="Google Shape;234;p22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2"/>
          <p:cNvGrpSpPr/>
          <p:nvPr/>
        </p:nvGrpSpPr>
        <p:grpSpPr>
          <a:xfrm>
            <a:off x="-89102" y="4546664"/>
            <a:ext cx="358867" cy="420635"/>
            <a:chOff x="758562" y="2561597"/>
            <a:chExt cx="423517" cy="496415"/>
          </a:xfrm>
        </p:grpSpPr>
        <p:sp>
          <p:nvSpPr>
            <p:cNvPr id="241" name="Google Shape;241;p22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2"/>
          <p:cNvSpPr txBox="1"/>
          <p:nvPr/>
        </p:nvSpPr>
        <p:spPr>
          <a:xfrm>
            <a:off x="789704" y="2105165"/>
            <a:ext cx="586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3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Facial Expression Recognition</a:t>
            </a:r>
            <a:endParaRPr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AB3754-3B79-3751-91EA-6FD447C73F17}"/>
              </a:ext>
            </a:extLst>
          </p:cNvPr>
          <p:cNvGrpSpPr/>
          <p:nvPr/>
        </p:nvGrpSpPr>
        <p:grpSpPr>
          <a:xfrm>
            <a:off x="1401492" y="3443982"/>
            <a:ext cx="1391112" cy="238500"/>
            <a:chOff x="1391156" y="3515879"/>
            <a:chExt cx="1391112" cy="238500"/>
          </a:xfrm>
        </p:grpSpPr>
        <p:sp>
          <p:nvSpPr>
            <p:cNvPr id="248" name="Google Shape;248;p22"/>
            <p:cNvSpPr txBox="1"/>
            <p:nvPr/>
          </p:nvSpPr>
          <p:spPr>
            <a:xfrm>
              <a:off x="1526768" y="3515879"/>
              <a:ext cx="12555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GUO HONGXI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391156" y="3579764"/>
              <a:ext cx="110725" cy="110729"/>
            </a:xfrm>
            <a:custGeom>
              <a:avLst/>
              <a:gdLst/>
              <a:ahLst/>
              <a:cxnLst/>
              <a:rect l="l" t="t" r="r" b="b"/>
              <a:pathLst>
                <a:path w="3290" h="3421" extrusionOk="0">
                  <a:moveTo>
                    <a:pt x="3068" y="2844"/>
                  </a:moveTo>
                  <a:lnTo>
                    <a:pt x="3015" y="2765"/>
                  </a:lnTo>
                  <a:lnTo>
                    <a:pt x="2959" y="2690"/>
                  </a:lnTo>
                  <a:lnTo>
                    <a:pt x="2899" y="2617"/>
                  </a:lnTo>
                  <a:lnTo>
                    <a:pt x="2836" y="2548"/>
                  </a:lnTo>
                  <a:lnTo>
                    <a:pt x="2768" y="2483"/>
                  </a:lnTo>
                  <a:lnTo>
                    <a:pt x="2698" y="2421"/>
                  </a:lnTo>
                  <a:lnTo>
                    <a:pt x="2623" y="2363"/>
                  </a:lnTo>
                  <a:lnTo>
                    <a:pt x="2546" y="2309"/>
                  </a:lnTo>
                  <a:lnTo>
                    <a:pt x="2465" y="2260"/>
                  </a:lnTo>
                  <a:lnTo>
                    <a:pt x="2383" y="2216"/>
                  </a:lnTo>
                  <a:lnTo>
                    <a:pt x="2299" y="2176"/>
                  </a:lnTo>
                  <a:lnTo>
                    <a:pt x="2212" y="2142"/>
                  </a:lnTo>
                  <a:lnTo>
                    <a:pt x="2161" y="2124"/>
                  </a:lnTo>
                  <a:lnTo>
                    <a:pt x="2110" y="2107"/>
                  </a:lnTo>
                  <a:lnTo>
                    <a:pt x="2173" y="2073"/>
                  </a:lnTo>
                  <a:lnTo>
                    <a:pt x="2235" y="2034"/>
                  </a:lnTo>
                  <a:lnTo>
                    <a:pt x="2294" y="1991"/>
                  </a:lnTo>
                  <a:lnTo>
                    <a:pt x="2350" y="1943"/>
                  </a:lnTo>
                  <a:lnTo>
                    <a:pt x="2404" y="1891"/>
                  </a:lnTo>
                  <a:lnTo>
                    <a:pt x="2456" y="1832"/>
                  </a:lnTo>
                  <a:lnTo>
                    <a:pt x="2506" y="1770"/>
                  </a:lnTo>
                  <a:lnTo>
                    <a:pt x="2549" y="1705"/>
                  </a:lnTo>
                  <a:lnTo>
                    <a:pt x="2587" y="1637"/>
                  </a:lnTo>
                  <a:lnTo>
                    <a:pt x="2621" y="1567"/>
                  </a:lnTo>
                  <a:lnTo>
                    <a:pt x="2650" y="1495"/>
                  </a:lnTo>
                  <a:lnTo>
                    <a:pt x="2674" y="1421"/>
                  </a:lnTo>
                  <a:lnTo>
                    <a:pt x="2693" y="1345"/>
                  </a:lnTo>
                  <a:lnTo>
                    <a:pt x="2706" y="1267"/>
                  </a:lnTo>
                  <a:lnTo>
                    <a:pt x="2714" y="1188"/>
                  </a:lnTo>
                  <a:lnTo>
                    <a:pt x="2717" y="1108"/>
                  </a:lnTo>
                  <a:lnTo>
                    <a:pt x="2714" y="1028"/>
                  </a:lnTo>
                  <a:lnTo>
                    <a:pt x="2706" y="948"/>
                  </a:lnTo>
                  <a:lnTo>
                    <a:pt x="2693" y="871"/>
                  </a:lnTo>
                  <a:lnTo>
                    <a:pt x="2674" y="794"/>
                  </a:lnTo>
                  <a:lnTo>
                    <a:pt x="2650" y="720"/>
                  </a:lnTo>
                  <a:lnTo>
                    <a:pt x="2621" y="647"/>
                  </a:lnTo>
                  <a:lnTo>
                    <a:pt x="2587" y="577"/>
                  </a:lnTo>
                  <a:lnTo>
                    <a:pt x="2549" y="510"/>
                  </a:lnTo>
                  <a:lnTo>
                    <a:pt x="2505" y="445"/>
                  </a:lnTo>
                  <a:lnTo>
                    <a:pt x="2456" y="383"/>
                  </a:lnTo>
                  <a:lnTo>
                    <a:pt x="2404" y="325"/>
                  </a:lnTo>
                  <a:lnTo>
                    <a:pt x="2347" y="270"/>
                  </a:lnTo>
                  <a:lnTo>
                    <a:pt x="2288" y="220"/>
                  </a:lnTo>
                  <a:lnTo>
                    <a:pt x="2225" y="174"/>
                  </a:lnTo>
                  <a:lnTo>
                    <a:pt x="2160" y="134"/>
                  </a:lnTo>
                  <a:lnTo>
                    <a:pt x="2093" y="99"/>
                  </a:lnTo>
                  <a:lnTo>
                    <a:pt x="2023" y="69"/>
                  </a:lnTo>
                  <a:lnTo>
                    <a:pt x="1952" y="44"/>
                  </a:lnTo>
                  <a:lnTo>
                    <a:pt x="1878" y="25"/>
                  </a:lnTo>
                  <a:lnTo>
                    <a:pt x="1803" y="11"/>
                  </a:lnTo>
                  <a:lnTo>
                    <a:pt x="1727" y="2"/>
                  </a:lnTo>
                  <a:lnTo>
                    <a:pt x="1650" y="0"/>
                  </a:lnTo>
                  <a:lnTo>
                    <a:pt x="1572" y="2"/>
                  </a:lnTo>
                  <a:lnTo>
                    <a:pt x="1496" y="11"/>
                  </a:lnTo>
                  <a:lnTo>
                    <a:pt x="1422" y="25"/>
                  </a:lnTo>
                  <a:lnTo>
                    <a:pt x="1347" y="44"/>
                  </a:lnTo>
                  <a:lnTo>
                    <a:pt x="1276" y="69"/>
                  </a:lnTo>
                  <a:lnTo>
                    <a:pt x="1206" y="99"/>
                  </a:lnTo>
                  <a:lnTo>
                    <a:pt x="1139" y="134"/>
                  </a:lnTo>
                  <a:lnTo>
                    <a:pt x="1074" y="174"/>
                  </a:lnTo>
                  <a:lnTo>
                    <a:pt x="1011" y="220"/>
                  </a:lnTo>
                  <a:lnTo>
                    <a:pt x="952" y="270"/>
                  </a:lnTo>
                  <a:lnTo>
                    <a:pt x="895" y="325"/>
                  </a:lnTo>
                  <a:lnTo>
                    <a:pt x="843" y="383"/>
                  </a:lnTo>
                  <a:lnTo>
                    <a:pt x="794" y="445"/>
                  </a:lnTo>
                  <a:lnTo>
                    <a:pt x="750" y="510"/>
                  </a:lnTo>
                  <a:lnTo>
                    <a:pt x="712" y="577"/>
                  </a:lnTo>
                  <a:lnTo>
                    <a:pt x="678" y="647"/>
                  </a:lnTo>
                  <a:lnTo>
                    <a:pt x="649" y="720"/>
                  </a:lnTo>
                  <a:lnTo>
                    <a:pt x="625" y="794"/>
                  </a:lnTo>
                  <a:lnTo>
                    <a:pt x="607" y="871"/>
                  </a:lnTo>
                  <a:lnTo>
                    <a:pt x="593" y="948"/>
                  </a:lnTo>
                  <a:lnTo>
                    <a:pt x="585" y="1028"/>
                  </a:lnTo>
                  <a:lnTo>
                    <a:pt x="582" y="1108"/>
                  </a:lnTo>
                  <a:lnTo>
                    <a:pt x="585" y="1188"/>
                  </a:lnTo>
                  <a:lnTo>
                    <a:pt x="593" y="1267"/>
                  </a:lnTo>
                  <a:lnTo>
                    <a:pt x="607" y="1345"/>
                  </a:lnTo>
                  <a:lnTo>
                    <a:pt x="625" y="1421"/>
                  </a:lnTo>
                  <a:lnTo>
                    <a:pt x="649" y="1495"/>
                  </a:lnTo>
                  <a:lnTo>
                    <a:pt x="678" y="1567"/>
                  </a:lnTo>
                  <a:lnTo>
                    <a:pt x="712" y="1637"/>
                  </a:lnTo>
                  <a:lnTo>
                    <a:pt x="750" y="1705"/>
                  </a:lnTo>
                  <a:lnTo>
                    <a:pt x="794" y="1770"/>
                  </a:lnTo>
                  <a:lnTo>
                    <a:pt x="843" y="1832"/>
                  </a:lnTo>
                  <a:lnTo>
                    <a:pt x="895" y="1891"/>
                  </a:lnTo>
                  <a:lnTo>
                    <a:pt x="948" y="1943"/>
                  </a:lnTo>
                  <a:lnTo>
                    <a:pt x="1004" y="1990"/>
                  </a:lnTo>
                  <a:lnTo>
                    <a:pt x="1063" y="2033"/>
                  </a:lnTo>
                  <a:lnTo>
                    <a:pt x="1123" y="2072"/>
                  </a:lnTo>
                  <a:lnTo>
                    <a:pt x="1186" y="2106"/>
                  </a:lnTo>
                  <a:lnTo>
                    <a:pt x="1132" y="2123"/>
                  </a:lnTo>
                  <a:lnTo>
                    <a:pt x="1078" y="2142"/>
                  </a:lnTo>
                  <a:lnTo>
                    <a:pt x="991" y="2177"/>
                  </a:lnTo>
                  <a:lnTo>
                    <a:pt x="907" y="2216"/>
                  </a:lnTo>
                  <a:lnTo>
                    <a:pt x="825" y="2261"/>
                  </a:lnTo>
                  <a:lnTo>
                    <a:pt x="744" y="2310"/>
                  </a:lnTo>
                  <a:lnTo>
                    <a:pt x="667" y="2363"/>
                  </a:lnTo>
                  <a:lnTo>
                    <a:pt x="592" y="2421"/>
                  </a:lnTo>
                  <a:lnTo>
                    <a:pt x="521" y="2484"/>
                  </a:lnTo>
                  <a:lnTo>
                    <a:pt x="454" y="2549"/>
                  </a:lnTo>
                  <a:lnTo>
                    <a:pt x="391" y="2618"/>
                  </a:lnTo>
                  <a:lnTo>
                    <a:pt x="331" y="2691"/>
                  </a:lnTo>
                  <a:lnTo>
                    <a:pt x="275" y="2767"/>
                  </a:lnTo>
                  <a:lnTo>
                    <a:pt x="221" y="2846"/>
                  </a:lnTo>
                  <a:lnTo>
                    <a:pt x="173" y="2929"/>
                  </a:lnTo>
                  <a:lnTo>
                    <a:pt x="129" y="3015"/>
                  </a:lnTo>
                  <a:lnTo>
                    <a:pt x="89" y="3103"/>
                  </a:lnTo>
                  <a:lnTo>
                    <a:pt x="55" y="3193"/>
                  </a:lnTo>
                  <a:lnTo>
                    <a:pt x="25" y="3285"/>
                  </a:lnTo>
                  <a:lnTo>
                    <a:pt x="0" y="3379"/>
                  </a:lnTo>
                  <a:lnTo>
                    <a:pt x="165" y="3421"/>
                  </a:lnTo>
                  <a:lnTo>
                    <a:pt x="189" y="3329"/>
                  </a:lnTo>
                  <a:lnTo>
                    <a:pt x="219" y="3240"/>
                  </a:lnTo>
                  <a:lnTo>
                    <a:pt x="254" y="3152"/>
                  </a:lnTo>
                  <a:lnTo>
                    <a:pt x="294" y="3068"/>
                  </a:lnTo>
                  <a:lnTo>
                    <a:pt x="339" y="2985"/>
                  </a:lnTo>
                  <a:lnTo>
                    <a:pt x="388" y="2906"/>
                  </a:lnTo>
                  <a:lnTo>
                    <a:pt x="442" y="2830"/>
                  </a:lnTo>
                  <a:lnTo>
                    <a:pt x="500" y="2756"/>
                  </a:lnTo>
                  <a:lnTo>
                    <a:pt x="562" y="2687"/>
                  </a:lnTo>
                  <a:lnTo>
                    <a:pt x="628" y="2621"/>
                  </a:lnTo>
                  <a:lnTo>
                    <a:pt x="698" y="2560"/>
                  </a:lnTo>
                  <a:lnTo>
                    <a:pt x="765" y="2508"/>
                  </a:lnTo>
                  <a:lnTo>
                    <a:pt x="835" y="2460"/>
                  </a:lnTo>
                  <a:lnTo>
                    <a:pt x="907" y="2415"/>
                  </a:lnTo>
                  <a:lnTo>
                    <a:pt x="981" y="2376"/>
                  </a:lnTo>
                  <a:lnTo>
                    <a:pt x="1057" y="2339"/>
                  </a:lnTo>
                  <a:lnTo>
                    <a:pt x="1135" y="2308"/>
                  </a:lnTo>
                  <a:lnTo>
                    <a:pt x="1217" y="2281"/>
                  </a:lnTo>
                  <a:lnTo>
                    <a:pt x="1301" y="2258"/>
                  </a:lnTo>
                  <a:lnTo>
                    <a:pt x="1386" y="2240"/>
                  </a:lnTo>
                  <a:lnTo>
                    <a:pt x="1472" y="2228"/>
                  </a:lnTo>
                  <a:lnTo>
                    <a:pt x="1558" y="2220"/>
                  </a:lnTo>
                  <a:lnTo>
                    <a:pt x="1645" y="2217"/>
                  </a:lnTo>
                  <a:lnTo>
                    <a:pt x="1733" y="2220"/>
                  </a:lnTo>
                  <a:lnTo>
                    <a:pt x="1819" y="2228"/>
                  </a:lnTo>
                  <a:lnTo>
                    <a:pt x="1904" y="2240"/>
                  </a:lnTo>
                  <a:lnTo>
                    <a:pt x="1990" y="2258"/>
                  </a:lnTo>
                  <a:lnTo>
                    <a:pt x="2073" y="2280"/>
                  </a:lnTo>
                  <a:lnTo>
                    <a:pt x="2155" y="2308"/>
                  </a:lnTo>
                  <a:lnTo>
                    <a:pt x="2233" y="2339"/>
                  </a:lnTo>
                  <a:lnTo>
                    <a:pt x="2309" y="2375"/>
                  </a:lnTo>
                  <a:lnTo>
                    <a:pt x="2383" y="2415"/>
                  </a:lnTo>
                  <a:lnTo>
                    <a:pt x="2455" y="2459"/>
                  </a:lnTo>
                  <a:lnTo>
                    <a:pt x="2525" y="2507"/>
                  </a:lnTo>
                  <a:lnTo>
                    <a:pt x="2592" y="2560"/>
                  </a:lnTo>
                  <a:lnTo>
                    <a:pt x="2662" y="2621"/>
                  </a:lnTo>
                  <a:lnTo>
                    <a:pt x="2728" y="2687"/>
                  </a:lnTo>
                  <a:lnTo>
                    <a:pt x="2790" y="2755"/>
                  </a:lnTo>
                  <a:lnTo>
                    <a:pt x="2848" y="2828"/>
                  </a:lnTo>
                  <a:lnTo>
                    <a:pt x="2902" y="2905"/>
                  </a:lnTo>
                  <a:lnTo>
                    <a:pt x="2951" y="2984"/>
                  </a:lnTo>
                  <a:lnTo>
                    <a:pt x="2996" y="3066"/>
                  </a:lnTo>
                  <a:lnTo>
                    <a:pt x="3036" y="3151"/>
                  </a:lnTo>
                  <a:lnTo>
                    <a:pt x="3071" y="3238"/>
                  </a:lnTo>
                  <a:lnTo>
                    <a:pt x="3101" y="3327"/>
                  </a:lnTo>
                  <a:lnTo>
                    <a:pt x="3125" y="3419"/>
                  </a:lnTo>
                  <a:lnTo>
                    <a:pt x="3290" y="3376"/>
                  </a:lnTo>
                  <a:lnTo>
                    <a:pt x="3265" y="3282"/>
                  </a:lnTo>
                  <a:lnTo>
                    <a:pt x="3235" y="3191"/>
                  </a:lnTo>
                  <a:lnTo>
                    <a:pt x="3201" y="3100"/>
                  </a:lnTo>
                  <a:lnTo>
                    <a:pt x="3161" y="3013"/>
                  </a:lnTo>
                  <a:lnTo>
                    <a:pt x="3117" y="2927"/>
                  </a:lnTo>
                  <a:lnTo>
                    <a:pt x="3068" y="2844"/>
                  </a:lnTo>
                  <a:close/>
                  <a:moveTo>
                    <a:pt x="752" y="1108"/>
                  </a:moveTo>
                  <a:lnTo>
                    <a:pt x="755" y="1031"/>
                  </a:lnTo>
                  <a:lnTo>
                    <a:pt x="764" y="957"/>
                  </a:lnTo>
                  <a:lnTo>
                    <a:pt x="778" y="884"/>
                  </a:lnTo>
                  <a:lnTo>
                    <a:pt x="798" y="813"/>
                  </a:lnTo>
                  <a:lnTo>
                    <a:pt x="824" y="745"/>
                  </a:lnTo>
                  <a:lnTo>
                    <a:pt x="853" y="680"/>
                  </a:lnTo>
                  <a:lnTo>
                    <a:pt x="888" y="617"/>
                  </a:lnTo>
                  <a:lnTo>
                    <a:pt x="926" y="558"/>
                  </a:lnTo>
                  <a:lnTo>
                    <a:pt x="969" y="501"/>
                  </a:lnTo>
                  <a:lnTo>
                    <a:pt x="1016" y="449"/>
                  </a:lnTo>
                  <a:lnTo>
                    <a:pt x="1066" y="401"/>
                  </a:lnTo>
                  <a:lnTo>
                    <a:pt x="1120" y="356"/>
                  </a:lnTo>
                  <a:lnTo>
                    <a:pt x="1177" y="316"/>
                  </a:lnTo>
                  <a:lnTo>
                    <a:pt x="1237" y="280"/>
                  </a:lnTo>
                  <a:lnTo>
                    <a:pt x="1300" y="250"/>
                  </a:lnTo>
                  <a:lnTo>
                    <a:pt x="1366" y="224"/>
                  </a:lnTo>
                  <a:lnTo>
                    <a:pt x="1435" y="203"/>
                  </a:lnTo>
                  <a:lnTo>
                    <a:pt x="1505" y="188"/>
                  </a:lnTo>
                  <a:lnTo>
                    <a:pt x="1576" y="179"/>
                  </a:lnTo>
                  <a:lnTo>
                    <a:pt x="1650" y="176"/>
                  </a:lnTo>
                  <a:lnTo>
                    <a:pt x="1723" y="179"/>
                  </a:lnTo>
                  <a:lnTo>
                    <a:pt x="1795" y="188"/>
                  </a:lnTo>
                  <a:lnTo>
                    <a:pt x="1865" y="203"/>
                  </a:lnTo>
                  <a:lnTo>
                    <a:pt x="1933" y="224"/>
                  </a:lnTo>
                  <a:lnTo>
                    <a:pt x="1999" y="250"/>
                  </a:lnTo>
                  <a:lnTo>
                    <a:pt x="2062" y="280"/>
                  </a:lnTo>
                  <a:lnTo>
                    <a:pt x="2122" y="316"/>
                  </a:lnTo>
                  <a:lnTo>
                    <a:pt x="2179" y="356"/>
                  </a:lnTo>
                  <a:lnTo>
                    <a:pt x="2233" y="401"/>
                  </a:lnTo>
                  <a:lnTo>
                    <a:pt x="2284" y="449"/>
                  </a:lnTo>
                  <a:lnTo>
                    <a:pt x="2330" y="501"/>
                  </a:lnTo>
                  <a:lnTo>
                    <a:pt x="2373" y="558"/>
                  </a:lnTo>
                  <a:lnTo>
                    <a:pt x="2412" y="617"/>
                  </a:lnTo>
                  <a:lnTo>
                    <a:pt x="2446" y="680"/>
                  </a:lnTo>
                  <a:lnTo>
                    <a:pt x="2477" y="745"/>
                  </a:lnTo>
                  <a:lnTo>
                    <a:pt x="2501" y="813"/>
                  </a:lnTo>
                  <a:lnTo>
                    <a:pt x="2521" y="884"/>
                  </a:lnTo>
                  <a:lnTo>
                    <a:pt x="2535" y="957"/>
                  </a:lnTo>
                  <a:lnTo>
                    <a:pt x="2544" y="1031"/>
                  </a:lnTo>
                  <a:lnTo>
                    <a:pt x="2547" y="1108"/>
                  </a:lnTo>
                  <a:lnTo>
                    <a:pt x="2544" y="1184"/>
                  </a:lnTo>
                  <a:lnTo>
                    <a:pt x="2535" y="1259"/>
                  </a:lnTo>
                  <a:lnTo>
                    <a:pt x="2521" y="1331"/>
                  </a:lnTo>
                  <a:lnTo>
                    <a:pt x="2501" y="1401"/>
                  </a:lnTo>
                  <a:lnTo>
                    <a:pt x="2477" y="1470"/>
                  </a:lnTo>
                  <a:lnTo>
                    <a:pt x="2446" y="1535"/>
                  </a:lnTo>
                  <a:lnTo>
                    <a:pt x="2412" y="1598"/>
                  </a:lnTo>
                  <a:lnTo>
                    <a:pt x="2373" y="1657"/>
                  </a:lnTo>
                  <a:lnTo>
                    <a:pt x="2330" y="1713"/>
                  </a:lnTo>
                  <a:lnTo>
                    <a:pt x="2284" y="1766"/>
                  </a:lnTo>
                  <a:lnTo>
                    <a:pt x="2233" y="1814"/>
                  </a:lnTo>
                  <a:lnTo>
                    <a:pt x="2179" y="1859"/>
                  </a:lnTo>
                  <a:lnTo>
                    <a:pt x="2122" y="1899"/>
                  </a:lnTo>
                  <a:lnTo>
                    <a:pt x="2062" y="1935"/>
                  </a:lnTo>
                  <a:lnTo>
                    <a:pt x="1999" y="1966"/>
                  </a:lnTo>
                  <a:lnTo>
                    <a:pt x="1933" y="1991"/>
                  </a:lnTo>
                  <a:lnTo>
                    <a:pt x="1865" y="2012"/>
                  </a:lnTo>
                  <a:lnTo>
                    <a:pt x="1795" y="2026"/>
                  </a:lnTo>
                  <a:lnTo>
                    <a:pt x="1723" y="2035"/>
                  </a:lnTo>
                  <a:lnTo>
                    <a:pt x="1650" y="2039"/>
                  </a:lnTo>
                  <a:lnTo>
                    <a:pt x="1576" y="2035"/>
                  </a:lnTo>
                  <a:lnTo>
                    <a:pt x="1505" y="2026"/>
                  </a:lnTo>
                  <a:lnTo>
                    <a:pt x="1435" y="2012"/>
                  </a:lnTo>
                  <a:lnTo>
                    <a:pt x="1366" y="1991"/>
                  </a:lnTo>
                  <a:lnTo>
                    <a:pt x="1300" y="1966"/>
                  </a:lnTo>
                  <a:lnTo>
                    <a:pt x="1237" y="1935"/>
                  </a:lnTo>
                  <a:lnTo>
                    <a:pt x="1177" y="1899"/>
                  </a:lnTo>
                  <a:lnTo>
                    <a:pt x="1120" y="1859"/>
                  </a:lnTo>
                  <a:lnTo>
                    <a:pt x="1066" y="1814"/>
                  </a:lnTo>
                  <a:lnTo>
                    <a:pt x="1016" y="1766"/>
                  </a:lnTo>
                  <a:lnTo>
                    <a:pt x="969" y="1713"/>
                  </a:lnTo>
                  <a:lnTo>
                    <a:pt x="926" y="1657"/>
                  </a:lnTo>
                  <a:lnTo>
                    <a:pt x="888" y="1598"/>
                  </a:lnTo>
                  <a:lnTo>
                    <a:pt x="853" y="1535"/>
                  </a:lnTo>
                  <a:lnTo>
                    <a:pt x="824" y="1470"/>
                  </a:lnTo>
                  <a:lnTo>
                    <a:pt x="798" y="1401"/>
                  </a:lnTo>
                  <a:lnTo>
                    <a:pt x="778" y="1331"/>
                  </a:lnTo>
                  <a:lnTo>
                    <a:pt x="764" y="1259"/>
                  </a:lnTo>
                  <a:lnTo>
                    <a:pt x="755" y="1184"/>
                  </a:lnTo>
                  <a:lnTo>
                    <a:pt x="752" y="1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6450F3-72BF-80F8-C0AB-6A472FC1D831}"/>
              </a:ext>
            </a:extLst>
          </p:cNvPr>
          <p:cNvGrpSpPr/>
          <p:nvPr/>
        </p:nvGrpSpPr>
        <p:grpSpPr>
          <a:xfrm>
            <a:off x="1407855" y="3751374"/>
            <a:ext cx="1404196" cy="238500"/>
            <a:chOff x="1391156" y="3907622"/>
            <a:chExt cx="1404196" cy="238500"/>
          </a:xfrm>
        </p:grpSpPr>
        <p:sp>
          <p:nvSpPr>
            <p:cNvPr id="250" name="Google Shape;250;p22"/>
            <p:cNvSpPr/>
            <p:nvPr/>
          </p:nvSpPr>
          <p:spPr>
            <a:xfrm>
              <a:off x="1391156" y="3971508"/>
              <a:ext cx="110725" cy="110729"/>
            </a:xfrm>
            <a:custGeom>
              <a:avLst/>
              <a:gdLst/>
              <a:ahLst/>
              <a:cxnLst/>
              <a:rect l="l" t="t" r="r" b="b"/>
              <a:pathLst>
                <a:path w="3290" h="3421" extrusionOk="0">
                  <a:moveTo>
                    <a:pt x="3068" y="2844"/>
                  </a:moveTo>
                  <a:lnTo>
                    <a:pt x="3015" y="2765"/>
                  </a:lnTo>
                  <a:lnTo>
                    <a:pt x="2959" y="2690"/>
                  </a:lnTo>
                  <a:lnTo>
                    <a:pt x="2899" y="2617"/>
                  </a:lnTo>
                  <a:lnTo>
                    <a:pt x="2836" y="2548"/>
                  </a:lnTo>
                  <a:lnTo>
                    <a:pt x="2768" y="2483"/>
                  </a:lnTo>
                  <a:lnTo>
                    <a:pt x="2698" y="2421"/>
                  </a:lnTo>
                  <a:lnTo>
                    <a:pt x="2623" y="2363"/>
                  </a:lnTo>
                  <a:lnTo>
                    <a:pt x="2546" y="2309"/>
                  </a:lnTo>
                  <a:lnTo>
                    <a:pt x="2465" y="2260"/>
                  </a:lnTo>
                  <a:lnTo>
                    <a:pt x="2383" y="2216"/>
                  </a:lnTo>
                  <a:lnTo>
                    <a:pt x="2299" y="2176"/>
                  </a:lnTo>
                  <a:lnTo>
                    <a:pt x="2212" y="2142"/>
                  </a:lnTo>
                  <a:lnTo>
                    <a:pt x="2161" y="2124"/>
                  </a:lnTo>
                  <a:lnTo>
                    <a:pt x="2110" y="2107"/>
                  </a:lnTo>
                  <a:lnTo>
                    <a:pt x="2173" y="2073"/>
                  </a:lnTo>
                  <a:lnTo>
                    <a:pt x="2235" y="2034"/>
                  </a:lnTo>
                  <a:lnTo>
                    <a:pt x="2294" y="1991"/>
                  </a:lnTo>
                  <a:lnTo>
                    <a:pt x="2350" y="1943"/>
                  </a:lnTo>
                  <a:lnTo>
                    <a:pt x="2404" y="1891"/>
                  </a:lnTo>
                  <a:lnTo>
                    <a:pt x="2456" y="1832"/>
                  </a:lnTo>
                  <a:lnTo>
                    <a:pt x="2506" y="1770"/>
                  </a:lnTo>
                  <a:lnTo>
                    <a:pt x="2549" y="1705"/>
                  </a:lnTo>
                  <a:lnTo>
                    <a:pt x="2587" y="1637"/>
                  </a:lnTo>
                  <a:lnTo>
                    <a:pt x="2621" y="1567"/>
                  </a:lnTo>
                  <a:lnTo>
                    <a:pt x="2650" y="1495"/>
                  </a:lnTo>
                  <a:lnTo>
                    <a:pt x="2674" y="1421"/>
                  </a:lnTo>
                  <a:lnTo>
                    <a:pt x="2693" y="1345"/>
                  </a:lnTo>
                  <a:lnTo>
                    <a:pt x="2706" y="1267"/>
                  </a:lnTo>
                  <a:lnTo>
                    <a:pt x="2714" y="1188"/>
                  </a:lnTo>
                  <a:lnTo>
                    <a:pt x="2717" y="1108"/>
                  </a:lnTo>
                  <a:lnTo>
                    <a:pt x="2714" y="1028"/>
                  </a:lnTo>
                  <a:lnTo>
                    <a:pt x="2706" y="948"/>
                  </a:lnTo>
                  <a:lnTo>
                    <a:pt x="2693" y="871"/>
                  </a:lnTo>
                  <a:lnTo>
                    <a:pt x="2674" y="794"/>
                  </a:lnTo>
                  <a:lnTo>
                    <a:pt x="2650" y="720"/>
                  </a:lnTo>
                  <a:lnTo>
                    <a:pt x="2621" y="647"/>
                  </a:lnTo>
                  <a:lnTo>
                    <a:pt x="2587" y="577"/>
                  </a:lnTo>
                  <a:lnTo>
                    <a:pt x="2549" y="510"/>
                  </a:lnTo>
                  <a:lnTo>
                    <a:pt x="2505" y="445"/>
                  </a:lnTo>
                  <a:lnTo>
                    <a:pt x="2456" y="383"/>
                  </a:lnTo>
                  <a:lnTo>
                    <a:pt x="2404" y="325"/>
                  </a:lnTo>
                  <a:lnTo>
                    <a:pt x="2347" y="270"/>
                  </a:lnTo>
                  <a:lnTo>
                    <a:pt x="2288" y="220"/>
                  </a:lnTo>
                  <a:lnTo>
                    <a:pt x="2225" y="174"/>
                  </a:lnTo>
                  <a:lnTo>
                    <a:pt x="2160" y="134"/>
                  </a:lnTo>
                  <a:lnTo>
                    <a:pt x="2093" y="99"/>
                  </a:lnTo>
                  <a:lnTo>
                    <a:pt x="2023" y="69"/>
                  </a:lnTo>
                  <a:lnTo>
                    <a:pt x="1952" y="44"/>
                  </a:lnTo>
                  <a:lnTo>
                    <a:pt x="1878" y="25"/>
                  </a:lnTo>
                  <a:lnTo>
                    <a:pt x="1803" y="11"/>
                  </a:lnTo>
                  <a:lnTo>
                    <a:pt x="1727" y="2"/>
                  </a:lnTo>
                  <a:lnTo>
                    <a:pt x="1650" y="0"/>
                  </a:lnTo>
                  <a:lnTo>
                    <a:pt x="1572" y="2"/>
                  </a:lnTo>
                  <a:lnTo>
                    <a:pt x="1496" y="11"/>
                  </a:lnTo>
                  <a:lnTo>
                    <a:pt x="1422" y="25"/>
                  </a:lnTo>
                  <a:lnTo>
                    <a:pt x="1347" y="44"/>
                  </a:lnTo>
                  <a:lnTo>
                    <a:pt x="1276" y="69"/>
                  </a:lnTo>
                  <a:lnTo>
                    <a:pt x="1206" y="99"/>
                  </a:lnTo>
                  <a:lnTo>
                    <a:pt x="1139" y="134"/>
                  </a:lnTo>
                  <a:lnTo>
                    <a:pt x="1074" y="174"/>
                  </a:lnTo>
                  <a:lnTo>
                    <a:pt x="1011" y="220"/>
                  </a:lnTo>
                  <a:lnTo>
                    <a:pt x="952" y="270"/>
                  </a:lnTo>
                  <a:lnTo>
                    <a:pt x="895" y="325"/>
                  </a:lnTo>
                  <a:lnTo>
                    <a:pt x="843" y="383"/>
                  </a:lnTo>
                  <a:lnTo>
                    <a:pt x="794" y="445"/>
                  </a:lnTo>
                  <a:lnTo>
                    <a:pt x="750" y="510"/>
                  </a:lnTo>
                  <a:lnTo>
                    <a:pt x="712" y="577"/>
                  </a:lnTo>
                  <a:lnTo>
                    <a:pt x="678" y="647"/>
                  </a:lnTo>
                  <a:lnTo>
                    <a:pt x="649" y="720"/>
                  </a:lnTo>
                  <a:lnTo>
                    <a:pt x="625" y="794"/>
                  </a:lnTo>
                  <a:lnTo>
                    <a:pt x="607" y="871"/>
                  </a:lnTo>
                  <a:lnTo>
                    <a:pt x="593" y="948"/>
                  </a:lnTo>
                  <a:lnTo>
                    <a:pt x="585" y="1028"/>
                  </a:lnTo>
                  <a:lnTo>
                    <a:pt x="582" y="1108"/>
                  </a:lnTo>
                  <a:lnTo>
                    <a:pt x="585" y="1188"/>
                  </a:lnTo>
                  <a:lnTo>
                    <a:pt x="593" y="1267"/>
                  </a:lnTo>
                  <a:lnTo>
                    <a:pt x="607" y="1345"/>
                  </a:lnTo>
                  <a:lnTo>
                    <a:pt x="625" y="1421"/>
                  </a:lnTo>
                  <a:lnTo>
                    <a:pt x="649" y="1495"/>
                  </a:lnTo>
                  <a:lnTo>
                    <a:pt x="678" y="1567"/>
                  </a:lnTo>
                  <a:lnTo>
                    <a:pt x="712" y="1637"/>
                  </a:lnTo>
                  <a:lnTo>
                    <a:pt x="750" y="1705"/>
                  </a:lnTo>
                  <a:lnTo>
                    <a:pt x="794" y="1770"/>
                  </a:lnTo>
                  <a:lnTo>
                    <a:pt x="843" y="1832"/>
                  </a:lnTo>
                  <a:lnTo>
                    <a:pt x="895" y="1891"/>
                  </a:lnTo>
                  <a:lnTo>
                    <a:pt x="948" y="1943"/>
                  </a:lnTo>
                  <a:lnTo>
                    <a:pt x="1004" y="1990"/>
                  </a:lnTo>
                  <a:lnTo>
                    <a:pt x="1063" y="2033"/>
                  </a:lnTo>
                  <a:lnTo>
                    <a:pt x="1123" y="2072"/>
                  </a:lnTo>
                  <a:lnTo>
                    <a:pt x="1186" y="2106"/>
                  </a:lnTo>
                  <a:lnTo>
                    <a:pt x="1132" y="2123"/>
                  </a:lnTo>
                  <a:lnTo>
                    <a:pt x="1078" y="2142"/>
                  </a:lnTo>
                  <a:lnTo>
                    <a:pt x="991" y="2177"/>
                  </a:lnTo>
                  <a:lnTo>
                    <a:pt x="907" y="2216"/>
                  </a:lnTo>
                  <a:lnTo>
                    <a:pt x="825" y="2261"/>
                  </a:lnTo>
                  <a:lnTo>
                    <a:pt x="744" y="2310"/>
                  </a:lnTo>
                  <a:lnTo>
                    <a:pt x="667" y="2363"/>
                  </a:lnTo>
                  <a:lnTo>
                    <a:pt x="592" y="2421"/>
                  </a:lnTo>
                  <a:lnTo>
                    <a:pt x="521" y="2484"/>
                  </a:lnTo>
                  <a:lnTo>
                    <a:pt x="454" y="2549"/>
                  </a:lnTo>
                  <a:lnTo>
                    <a:pt x="391" y="2618"/>
                  </a:lnTo>
                  <a:lnTo>
                    <a:pt x="331" y="2691"/>
                  </a:lnTo>
                  <a:lnTo>
                    <a:pt x="275" y="2767"/>
                  </a:lnTo>
                  <a:lnTo>
                    <a:pt x="221" y="2846"/>
                  </a:lnTo>
                  <a:lnTo>
                    <a:pt x="173" y="2929"/>
                  </a:lnTo>
                  <a:lnTo>
                    <a:pt x="129" y="3015"/>
                  </a:lnTo>
                  <a:lnTo>
                    <a:pt x="89" y="3103"/>
                  </a:lnTo>
                  <a:lnTo>
                    <a:pt x="55" y="3193"/>
                  </a:lnTo>
                  <a:lnTo>
                    <a:pt x="25" y="3285"/>
                  </a:lnTo>
                  <a:lnTo>
                    <a:pt x="0" y="3379"/>
                  </a:lnTo>
                  <a:lnTo>
                    <a:pt x="165" y="3421"/>
                  </a:lnTo>
                  <a:lnTo>
                    <a:pt x="189" y="3329"/>
                  </a:lnTo>
                  <a:lnTo>
                    <a:pt x="219" y="3240"/>
                  </a:lnTo>
                  <a:lnTo>
                    <a:pt x="254" y="3152"/>
                  </a:lnTo>
                  <a:lnTo>
                    <a:pt x="294" y="3068"/>
                  </a:lnTo>
                  <a:lnTo>
                    <a:pt x="339" y="2985"/>
                  </a:lnTo>
                  <a:lnTo>
                    <a:pt x="388" y="2906"/>
                  </a:lnTo>
                  <a:lnTo>
                    <a:pt x="442" y="2830"/>
                  </a:lnTo>
                  <a:lnTo>
                    <a:pt x="500" y="2756"/>
                  </a:lnTo>
                  <a:lnTo>
                    <a:pt x="562" y="2687"/>
                  </a:lnTo>
                  <a:lnTo>
                    <a:pt x="628" y="2621"/>
                  </a:lnTo>
                  <a:lnTo>
                    <a:pt x="698" y="2560"/>
                  </a:lnTo>
                  <a:lnTo>
                    <a:pt x="765" y="2508"/>
                  </a:lnTo>
                  <a:lnTo>
                    <a:pt x="835" y="2460"/>
                  </a:lnTo>
                  <a:lnTo>
                    <a:pt x="907" y="2415"/>
                  </a:lnTo>
                  <a:lnTo>
                    <a:pt x="981" y="2376"/>
                  </a:lnTo>
                  <a:lnTo>
                    <a:pt x="1057" y="2339"/>
                  </a:lnTo>
                  <a:lnTo>
                    <a:pt x="1135" y="2308"/>
                  </a:lnTo>
                  <a:lnTo>
                    <a:pt x="1217" y="2281"/>
                  </a:lnTo>
                  <a:lnTo>
                    <a:pt x="1301" y="2258"/>
                  </a:lnTo>
                  <a:lnTo>
                    <a:pt x="1386" y="2240"/>
                  </a:lnTo>
                  <a:lnTo>
                    <a:pt x="1472" y="2228"/>
                  </a:lnTo>
                  <a:lnTo>
                    <a:pt x="1558" y="2220"/>
                  </a:lnTo>
                  <a:lnTo>
                    <a:pt x="1645" y="2217"/>
                  </a:lnTo>
                  <a:lnTo>
                    <a:pt x="1733" y="2220"/>
                  </a:lnTo>
                  <a:lnTo>
                    <a:pt x="1819" y="2228"/>
                  </a:lnTo>
                  <a:lnTo>
                    <a:pt x="1904" y="2240"/>
                  </a:lnTo>
                  <a:lnTo>
                    <a:pt x="1990" y="2258"/>
                  </a:lnTo>
                  <a:lnTo>
                    <a:pt x="2073" y="2280"/>
                  </a:lnTo>
                  <a:lnTo>
                    <a:pt x="2155" y="2308"/>
                  </a:lnTo>
                  <a:lnTo>
                    <a:pt x="2233" y="2339"/>
                  </a:lnTo>
                  <a:lnTo>
                    <a:pt x="2309" y="2375"/>
                  </a:lnTo>
                  <a:lnTo>
                    <a:pt x="2383" y="2415"/>
                  </a:lnTo>
                  <a:lnTo>
                    <a:pt x="2455" y="2459"/>
                  </a:lnTo>
                  <a:lnTo>
                    <a:pt x="2525" y="2507"/>
                  </a:lnTo>
                  <a:lnTo>
                    <a:pt x="2592" y="2560"/>
                  </a:lnTo>
                  <a:lnTo>
                    <a:pt x="2662" y="2621"/>
                  </a:lnTo>
                  <a:lnTo>
                    <a:pt x="2728" y="2687"/>
                  </a:lnTo>
                  <a:lnTo>
                    <a:pt x="2790" y="2755"/>
                  </a:lnTo>
                  <a:lnTo>
                    <a:pt x="2848" y="2828"/>
                  </a:lnTo>
                  <a:lnTo>
                    <a:pt x="2902" y="2905"/>
                  </a:lnTo>
                  <a:lnTo>
                    <a:pt x="2951" y="2984"/>
                  </a:lnTo>
                  <a:lnTo>
                    <a:pt x="2996" y="3066"/>
                  </a:lnTo>
                  <a:lnTo>
                    <a:pt x="3036" y="3151"/>
                  </a:lnTo>
                  <a:lnTo>
                    <a:pt x="3071" y="3238"/>
                  </a:lnTo>
                  <a:lnTo>
                    <a:pt x="3101" y="3327"/>
                  </a:lnTo>
                  <a:lnTo>
                    <a:pt x="3125" y="3419"/>
                  </a:lnTo>
                  <a:lnTo>
                    <a:pt x="3290" y="3376"/>
                  </a:lnTo>
                  <a:lnTo>
                    <a:pt x="3265" y="3282"/>
                  </a:lnTo>
                  <a:lnTo>
                    <a:pt x="3235" y="3191"/>
                  </a:lnTo>
                  <a:lnTo>
                    <a:pt x="3201" y="3100"/>
                  </a:lnTo>
                  <a:lnTo>
                    <a:pt x="3161" y="3013"/>
                  </a:lnTo>
                  <a:lnTo>
                    <a:pt x="3117" y="2927"/>
                  </a:lnTo>
                  <a:lnTo>
                    <a:pt x="3068" y="2844"/>
                  </a:lnTo>
                  <a:close/>
                  <a:moveTo>
                    <a:pt x="752" y="1108"/>
                  </a:moveTo>
                  <a:lnTo>
                    <a:pt x="755" y="1031"/>
                  </a:lnTo>
                  <a:lnTo>
                    <a:pt x="764" y="957"/>
                  </a:lnTo>
                  <a:lnTo>
                    <a:pt x="778" y="884"/>
                  </a:lnTo>
                  <a:lnTo>
                    <a:pt x="798" y="813"/>
                  </a:lnTo>
                  <a:lnTo>
                    <a:pt x="824" y="745"/>
                  </a:lnTo>
                  <a:lnTo>
                    <a:pt x="853" y="680"/>
                  </a:lnTo>
                  <a:lnTo>
                    <a:pt x="888" y="617"/>
                  </a:lnTo>
                  <a:lnTo>
                    <a:pt x="926" y="558"/>
                  </a:lnTo>
                  <a:lnTo>
                    <a:pt x="969" y="501"/>
                  </a:lnTo>
                  <a:lnTo>
                    <a:pt x="1016" y="449"/>
                  </a:lnTo>
                  <a:lnTo>
                    <a:pt x="1066" y="401"/>
                  </a:lnTo>
                  <a:lnTo>
                    <a:pt x="1120" y="356"/>
                  </a:lnTo>
                  <a:lnTo>
                    <a:pt x="1177" y="316"/>
                  </a:lnTo>
                  <a:lnTo>
                    <a:pt x="1237" y="280"/>
                  </a:lnTo>
                  <a:lnTo>
                    <a:pt x="1300" y="250"/>
                  </a:lnTo>
                  <a:lnTo>
                    <a:pt x="1366" y="224"/>
                  </a:lnTo>
                  <a:lnTo>
                    <a:pt x="1435" y="203"/>
                  </a:lnTo>
                  <a:lnTo>
                    <a:pt x="1505" y="188"/>
                  </a:lnTo>
                  <a:lnTo>
                    <a:pt x="1576" y="179"/>
                  </a:lnTo>
                  <a:lnTo>
                    <a:pt x="1650" y="176"/>
                  </a:lnTo>
                  <a:lnTo>
                    <a:pt x="1723" y="179"/>
                  </a:lnTo>
                  <a:lnTo>
                    <a:pt x="1795" y="188"/>
                  </a:lnTo>
                  <a:lnTo>
                    <a:pt x="1865" y="203"/>
                  </a:lnTo>
                  <a:lnTo>
                    <a:pt x="1933" y="224"/>
                  </a:lnTo>
                  <a:lnTo>
                    <a:pt x="1999" y="250"/>
                  </a:lnTo>
                  <a:lnTo>
                    <a:pt x="2062" y="280"/>
                  </a:lnTo>
                  <a:lnTo>
                    <a:pt x="2122" y="316"/>
                  </a:lnTo>
                  <a:lnTo>
                    <a:pt x="2179" y="356"/>
                  </a:lnTo>
                  <a:lnTo>
                    <a:pt x="2233" y="401"/>
                  </a:lnTo>
                  <a:lnTo>
                    <a:pt x="2284" y="449"/>
                  </a:lnTo>
                  <a:lnTo>
                    <a:pt x="2330" y="501"/>
                  </a:lnTo>
                  <a:lnTo>
                    <a:pt x="2373" y="558"/>
                  </a:lnTo>
                  <a:lnTo>
                    <a:pt x="2412" y="617"/>
                  </a:lnTo>
                  <a:lnTo>
                    <a:pt x="2446" y="680"/>
                  </a:lnTo>
                  <a:lnTo>
                    <a:pt x="2477" y="745"/>
                  </a:lnTo>
                  <a:lnTo>
                    <a:pt x="2501" y="813"/>
                  </a:lnTo>
                  <a:lnTo>
                    <a:pt x="2521" y="884"/>
                  </a:lnTo>
                  <a:lnTo>
                    <a:pt x="2535" y="957"/>
                  </a:lnTo>
                  <a:lnTo>
                    <a:pt x="2544" y="1031"/>
                  </a:lnTo>
                  <a:lnTo>
                    <a:pt x="2547" y="1108"/>
                  </a:lnTo>
                  <a:lnTo>
                    <a:pt x="2544" y="1184"/>
                  </a:lnTo>
                  <a:lnTo>
                    <a:pt x="2535" y="1259"/>
                  </a:lnTo>
                  <a:lnTo>
                    <a:pt x="2521" y="1331"/>
                  </a:lnTo>
                  <a:lnTo>
                    <a:pt x="2501" y="1401"/>
                  </a:lnTo>
                  <a:lnTo>
                    <a:pt x="2477" y="1470"/>
                  </a:lnTo>
                  <a:lnTo>
                    <a:pt x="2446" y="1535"/>
                  </a:lnTo>
                  <a:lnTo>
                    <a:pt x="2412" y="1598"/>
                  </a:lnTo>
                  <a:lnTo>
                    <a:pt x="2373" y="1657"/>
                  </a:lnTo>
                  <a:lnTo>
                    <a:pt x="2330" y="1713"/>
                  </a:lnTo>
                  <a:lnTo>
                    <a:pt x="2284" y="1766"/>
                  </a:lnTo>
                  <a:lnTo>
                    <a:pt x="2233" y="1814"/>
                  </a:lnTo>
                  <a:lnTo>
                    <a:pt x="2179" y="1859"/>
                  </a:lnTo>
                  <a:lnTo>
                    <a:pt x="2122" y="1899"/>
                  </a:lnTo>
                  <a:lnTo>
                    <a:pt x="2062" y="1935"/>
                  </a:lnTo>
                  <a:lnTo>
                    <a:pt x="1999" y="1966"/>
                  </a:lnTo>
                  <a:lnTo>
                    <a:pt x="1933" y="1991"/>
                  </a:lnTo>
                  <a:lnTo>
                    <a:pt x="1865" y="2012"/>
                  </a:lnTo>
                  <a:lnTo>
                    <a:pt x="1795" y="2026"/>
                  </a:lnTo>
                  <a:lnTo>
                    <a:pt x="1723" y="2035"/>
                  </a:lnTo>
                  <a:lnTo>
                    <a:pt x="1650" y="2039"/>
                  </a:lnTo>
                  <a:lnTo>
                    <a:pt x="1576" y="2035"/>
                  </a:lnTo>
                  <a:lnTo>
                    <a:pt x="1505" y="2026"/>
                  </a:lnTo>
                  <a:lnTo>
                    <a:pt x="1435" y="2012"/>
                  </a:lnTo>
                  <a:lnTo>
                    <a:pt x="1366" y="1991"/>
                  </a:lnTo>
                  <a:lnTo>
                    <a:pt x="1300" y="1966"/>
                  </a:lnTo>
                  <a:lnTo>
                    <a:pt x="1237" y="1935"/>
                  </a:lnTo>
                  <a:lnTo>
                    <a:pt x="1177" y="1899"/>
                  </a:lnTo>
                  <a:lnTo>
                    <a:pt x="1120" y="1859"/>
                  </a:lnTo>
                  <a:lnTo>
                    <a:pt x="1066" y="1814"/>
                  </a:lnTo>
                  <a:lnTo>
                    <a:pt x="1016" y="1766"/>
                  </a:lnTo>
                  <a:lnTo>
                    <a:pt x="969" y="1713"/>
                  </a:lnTo>
                  <a:lnTo>
                    <a:pt x="926" y="1657"/>
                  </a:lnTo>
                  <a:lnTo>
                    <a:pt x="888" y="1598"/>
                  </a:lnTo>
                  <a:lnTo>
                    <a:pt x="853" y="1535"/>
                  </a:lnTo>
                  <a:lnTo>
                    <a:pt x="824" y="1470"/>
                  </a:lnTo>
                  <a:lnTo>
                    <a:pt x="798" y="1401"/>
                  </a:lnTo>
                  <a:lnTo>
                    <a:pt x="778" y="1331"/>
                  </a:lnTo>
                  <a:lnTo>
                    <a:pt x="764" y="1259"/>
                  </a:lnTo>
                  <a:lnTo>
                    <a:pt x="755" y="1184"/>
                  </a:lnTo>
                  <a:lnTo>
                    <a:pt x="752" y="1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 txBox="1"/>
            <p:nvPr/>
          </p:nvSpPr>
          <p:spPr>
            <a:xfrm>
              <a:off x="1539852" y="3907622"/>
              <a:ext cx="12555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HUANG CHENXI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059A45-0C4B-74B0-11AE-CEB60DEF9B18}"/>
              </a:ext>
            </a:extLst>
          </p:cNvPr>
          <p:cNvGrpSpPr/>
          <p:nvPr/>
        </p:nvGrpSpPr>
        <p:grpSpPr>
          <a:xfrm>
            <a:off x="1404532" y="4122653"/>
            <a:ext cx="4334087" cy="238500"/>
            <a:chOff x="1391156" y="4308164"/>
            <a:chExt cx="4334087" cy="238500"/>
          </a:xfrm>
        </p:grpSpPr>
        <p:sp>
          <p:nvSpPr>
            <p:cNvPr id="251" name="Google Shape;251;p22"/>
            <p:cNvSpPr/>
            <p:nvPr/>
          </p:nvSpPr>
          <p:spPr>
            <a:xfrm>
              <a:off x="1391156" y="4359717"/>
              <a:ext cx="110725" cy="110729"/>
            </a:xfrm>
            <a:custGeom>
              <a:avLst/>
              <a:gdLst/>
              <a:ahLst/>
              <a:cxnLst/>
              <a:rect l="l" t="t" r="r" b="b"/>
              <a:pathLst>
                <a:path w="3290" h="3421" extrusionOk="0">
                  <a:moveTo>
                    <a:pt x="3068" y="2844"/>
                  </a:moveTo>
                  <a:lnTo>
                    <a:pt x="3015" y="2765"/>
                  </a:lnTo>
                  <a:lnTo>
                    <a:pt x="2959" y="2690"/>
                  </a:lnTo>
                  <a:lnTo>
                    <a:pt x="2899" y="2617"/>
                  </a:lnTo>
                  <a:lnTo>
                    <a:pt x="2836" y="2548"/>
                  </a:lnTo>
                  <a:lnTo>
                    <a:pt x="2768" y="2483"/>
                  </a:lnTo>
                  <a:lnTo>
                    <a:pt x="2698" y="2421"/>
                  </a:lnTo>
                  <a:lnTo>
                    <a:pt x="2623" y="2363"/>
                  </a:lnTo>
                  <a:lnTo>
                    <a:pt x="2546" y="2309"/>
                  </a:lnTo>
                  <a:lnTo>
                    <a:pt x="2465" y="2260"/>
                  </a:lnTo>
                  <a:lnTo>
                    <a:pt x="2383" y="2216"/>
                  </a:lnTo>
                  <a:lnTo>
                    <a:pt x="2299" y="2176"/>
                  </a:lnTo>
                  <a:lnTo>
                    <a:pt x="2212" y="2142"/>
                  </a:lnTo>
                  <a:lnTo>
                    <a:pt x="2161" y="2124"/>
                  </a:lnTo>
                  <a:lnTo>
                    <a:pt x="2110" y="2107"/>
                  </a:lnTo>
                  <a:lnTo>
                    <a:pt x="2173" y="2073"/>
                  </a:lnTo>
                  <a:lnTo>
                    <a:pt x="2235" y="2034"/>
                  </a:lnTo>
                  <a:lnTo>
                    <a:pt x="2294" y="1991"/>
                  </a:lnTo>
                  <a:lnTo>
                    <a:pt x="2350" y="1943"/>
                  </a:lnTo>
                  <a:lnTo>
                    <a:pt x="2404" y="1891"/>
                  </a:lnTo>
                  <a:lnTo>
                    <a:pt x="2456" y="1832"/>
                  </a:lnTo>
                  <a:lnTo>
                    <a:pt x="2506" y="1770"/>
                  </a:lnTo>
                  <a:lnTo>
                    <a:pt x="2549" y="1705"/>
                  </a:lnTo>
                  <a:lnTo>
                    <a:pt x="2587" y="1637"/>
                  </a:lnTo>
                  <a:lnTo>
                    <a:pt x="2621" y="1567"/>
                  </a:lnTo>
                  <a:lnTo>
                    <a:pt x="2650" y="1495"/>
                  </a:lnTo>
                  <a:lnTo>
                    <a:pt x="2674" y="1421"/>
                  </a:lnTo>
                  <a:lnTo>
                    <a:pt x="2693" y="1345"/>
                  </a:lnTo>
                  <a:lnTo>
                    <a:pt x="2706" y="1267"/>
                  </a:lnTo>
                  <a:lnTo>
                    <a:pt x="2714" y="1188"/>
                  </a:lnTo>
                  <a:lnTo>
                    <a:pt x="2717" y="1108"/>
                  </a:lnTo>
                  <a:lnTo>
                    <a:pt x="2714" y="1028"/>
                  </a:lnTo>
                  <a:lnTo>
                    <a:pt x="2706" y="948"/>
                  </a:lnTo>
                  <a:lnTo>
                    <a:pt x="2693" y="871"/>
                  </a:lnTo>
                  <a:lnTo>
                    <a:pt x="2674" y="794"/>
                  </a:lnTo>
                  <a:lnTo>
                    <a:pt x="2650" y="720"/>
                  </a:lnTo>
                  <a:lnTo>
                    <a:pt x="2621" y="647"/>
                  </a:lnTo>
                  <a:lnTo>
                    <a:pt x="2587" y="577"/>
                  </a:lnTo>
                  <a:lnTo>
                    <a:pt x="2549" y="510"/>
                  </a:lnTo>
                  <a:lnTo>
                    <a:pt x="2505" y="445"/>
                  </a:lnTo>
                  <a:lnTo>
                    <a:pt x="2456" y="383"/>
                  </a:lnTo>
                  <a:lnTo>
                    <a:pt x="2404" y="325"/>
                  </a:lnTo>
                  <a:lnTo>
                    <a:pt x="2347" y="270"/>
                  </a:lnTo>
                  <a:lnTo>
                    <a:pt x="2288" y="220"/>
                  </a:lnTo>
                  <a:lnTo>
                    <a:pt x="2225" y="174"/>
                  </a:lnTo>
                  <a:lnTo>
                    <a:pt x="2160" y="134"/>
                  </a:lnTo>
                  <a:lnTo>
                    <a:pt x="2093" y="99"/>
                  </a:lnTo>
                  <a:lnTo>
                    <a:pt x="2023" y="69"/>
                  </a:lnTo>
                  <a:lnTo>
                    <a:pt x="1952" y="44"/>
                  </a:lnTo>
                  <a:lnTo>
                    <a:pt x="1878" y="25"/>
                  </a:lnTo>
                  <a:lnTo>
                    <a:pt x="1803" y="11"/>
                  </a:lnTo>
                  <a:lnTo>
                    <a:pt x="1727" y="2"/>
                  </a:lnTo>
                  <a:lnTo>
                    <a:pt x="1650" y="0"/>
                  </a:lnTo>
                  <a:lnTo>
                    <a:pt x="1572" y="2"/>
                  </a:lnTo>
                  <a:lnTo>
                    <a:pt x="1496" y="11"/>
                  </a:lnTo>
                  <a:lnTo>
                    <a:pt x="1422" y="25"/>
                  </a:lnTo>
                  <a:lnTo>
                    <a:pt x="1347" y="44"/>
                  </a:lnTo>
                  <a:lnTo>
                    <a:pt x="1276" y="69"/>
                  </a:lnTo>
                  <a:lnTo>
                    <a:pt x="1206" y="99"/>
                  </a:lnTo>
                  <a:lnTo>
                    <a:pt x="1139" y="134"/>
                  </a:lnTo>
                  <a:lnTo>
                    <a:pt x="1074" y="174"/>
                  </a:lnTo>
                  <a:lnTo>
                    <a:pt x="1011" y="220"/>
                  </a:lnTo>
                  <a:lnTo>
                    <a:pt x="952" y="270"/>
                  </a:lnTo>
                  <a:lnTo>
                    <a:pt x="895" y="325"/>
                  </a:lnTo>
                  <a:lnTo>
                    <a:pt x="843" y="383"/>
                  </a:lnTo>
                  <a:lnTo>
                    <a:pt x="794" y="445"/>
                  </a:lnTo>
                  <a:lnTo>
                    <a:pt x="750" y="510"/>
                  </a:lnTo>
                  <a:lnTo>
                    <a:pt x="712" y="577"/>
                  </a:lnTo>
                  <a:lnTo>
                    <a:pt x="678" y="647"/>
                  </a:lnTo>
                  <a:lnTo>
                    <a:pt x="649" y="720"/>
                  </a:lnTo>
                  <a:lnTo>
                    <a:pt x="625" y="794"/>
                  </a:lnTo>
                  <a:lnTo>
                    <a:pt x="607" y="871"/>
                  </a:lnTo>
                  <a:lnTo>
                    <a:pt x="593" y="948"/>
                  </a:lnTo>
                  <a:lnTo>
                    <a:pt x="585" y="1028"/>
                  </a:lnTo>
                  <a:lnTo>
                    <a:pt x="582" y="1108"/>
                  </a:lnTo>
                  <a:lnTo>
                    <a:pt x="585" y="1188"/>
                  </a:lnTo>
                  <a:lnTo>
                    <a:pt x="593" y="1267"/>
                  </a:lnTo>
                  <a:lnTo>
                    <a:pt x="607" y="1345"/>
                  </a:lnTo>
                  <a:lnTo>
                    <a:pt x="625" y="1421"/>
                  </a:lnTo>
                  <a:lnTo>
                    <a:pt x="649" y="1495"/>
                  </a:lnTo>
                  <a:lnTo>
                    <a:pt x="678" y="1567"/>
                  </a:lnTo>
                  <a:lnTo>
                    <a:pt x="712" y="1637"/>
                  </a:lnTo>
                  <a:lnTo>
                    <a:pt x="750" y="1705"/>
                  </a:lnTo>
                  <a:lnTo>
                    <a:pt x="794" y="1770"/>
                  </a:lnTo>
                  <a:lnTo>
                    <a:pt x="843" y="1832"/>
                  </a:lnTo>
                  <a:lnTo>
                    <a:pt x="895" y="1891"/>
                  </a:lnTo>
                  <a:lnTo>
                    <a:pt x="948" y="1943"/>
                  </a:lnTo>
                  <a:lnTo>
                    <a:pt x="1004" y="1990"/>
                  </a:lnTo>
                  <a:lnTo>
                    <a:pt x="1063" y="2033"/>
                  </a:lnTo>
                  <a:lnTo>
                    <a:pt x="1123" y="2072"/>
                  </a:lnTo>
                  <a:lnTo>
                    <a:pt x="1186" y="2106"/>
                  </a:lnTo>
                  <a:lnTo>
                    <a:pt x="1132" y="2123"/>
                  </a:lnTo>
                  <a:lnTo>
                    <a:pt x="1078" y="2142"/>
                  </a:lnTo>
                  <a:lnTo>
                    <a:pt x="991" y="2177"/>
                  </a:lnTo>
                  <a:lnTo>
                    <a:pt x="907" y="2216"/>
                  </a:lnTo>
                  <a:lnTo>
                    <a:pt x="825" y="2261"/>
                  </a:lnTo>
                  <a:lnTo>
                    <a:pt x="744" y="2310"/>
                  </a:lnTo>
                  <a:lnTo>
                    <a:pt x="667" y="2363"/>
                  </a:lnTo>
                  <a:lnTo>
                    <a:pt x="592" y="2421"/>
                  </a:lnTo>
                  <a:lnTo>
                    <a:pt x="521" y="2484"/>
                  </a:lnTo>
                  <a:lnTo>
                    <a:pt x="454" y="2549"/>
                  </a:lnTo>
                  <a:lnTo>
                    <a:pt x="391" y="2618"/>
                  </a:lnTo>
                  <a:lnTo>
                    <a:pt x="331" y="2691"/>
                  </a:lnTo>
                  <a:lnTo>
                    <a:pt x="275" y="2767"/>
                  </a:lnTo>
                  <a:lnTo>
                    <a:pt x="221" y="2846"/>
                  </a:lnTo>
                  <a:lnTo>
                    <a:pt x="173" y="2929"/>
                  </a:lnTo>
                  <a:lnTo>
                    <a:pt x="129" y="3015"/>
                  </a:lnTo>
                  <a:lnTo>
                    <a:pt x="89" y="3103"/>
                  </a:lnTo>
                  <a:lnTo>
                    <a:pt x="55" y="3193"/>
                  </a:lnTo>
                  <a:lnTo>
                    <a:pt x="25" y="3285"/>
                  </a:lnTo>
                  <a:lnTo>
                    <a:pt x="0" y="3379"/>
                  </a:lnTo>
                  <a:lnTo>
                    <a:pt x="165" y="3421"/>
                  </a:lnTo>
                  <a:lnTo>
                    <a:pt x="189" y="3329"/>
                  </a:lnTo>
                  <a:lnTo>
                    <a:pt x="219" y="3240"/>
                  </a:lnTo>
                  <a:lnTo>
                    <a:pt x="254" y="3152"/>
                  </a:lnTo>
                  <a:lnTo>
                    <a:pt x="294" y="3068"/>
                  </a:lnTo>
                  <a:lnTo>
                    <a:pt x="339" y="2985"/>
                  </a:lnTo>
                  <a:lnTo>
                    <a:pt x="388" y="2906"/>
                  </a:lnTo>
                  <a:lnTo>
                    <a:pt x="442" y="2830"/>
                  </a:lnTo>
                  <a:lnTo>
                    <a:pt x="500" y="2756"/>
                  </a:lnTo>
                  <a:lnTo>
                    <a:pt x="562" y="2687"/>
                  </a:lnTo>
                  <a:lnTo>
                    <a:pt x="628" y="2621"/>
                  </a:lnTo>
                  <a:lnTo>
                    <a:pt x="698" y="2560"/>
                  </a:lnTo>
                  <a:lnTo>
                    <a:pt x="765" y="2508"/>
                  </a:lnTo>
                  <a:lnTo>
                    <a:pt x="835" y="2460"/>
                  </a:lnTo>
                  <a:lnTo>
                    <a:pt x="907" y="2415"/>
                  </a:lnTo>
                  <a:lnTo>
                    <a:pt x="981" y="2376"/>
                  </a:lnTo>
                  <a:lnTo>
                    <a:pt x="1057" y="2339"/>
                  </a:lnTo>
                  <a:lnTo>
                    <a:pt x="1135" y="2308"/>
                  </a:lnTo>
                  <a:lnTo>
                    <a:pt x="1217" y="2281"/>
                  </a:lnTo>
                  <a:lnTo>
                    <a:pt x="1301" y="2258"/>
                  </a:lnTo>
                  <a:lnTo>
                    <a:pt x="1386" y="2240"/>
                  </a:lnTo>
                  <a:lnTo>
                    <a:pt x="1472" y="2228"/>
                  </a:lnTo>
                  <a:lnTo>
                    <a:pt x="1558" y="2220"/>
                  </a:lnTo>
                  <a:lnTo>
                    <a:pt x="1645" y="2217"/>
                  </a:lnTo>
                  <a:lnTo>
                    <a:pt x="1733" y="2220"/>
                  </a:lnTo>
                  <a:lnTo>
                    <a:pt x="1819" y="2228"/>
                  </a:lnTo>
                  <a:lnTo>
                    <a:pt x="1904" y="2240"/>
                  </a:lnTo>
                  <a:lnTo>
                    <a:pt x="1990" y="2258"/>
                  </a:lnTo>
                  <a:lnTo>
                    <a:pt x="2073" y="2280"/>
                  </a:lnTo>
                  <a:lnTo>
                    <a:pt x="2155" y="2308"/>
                  </a:lnTo>
                  <a:lnTo>
                    <a:pt x="2233" y="2339"/>
                  </a:lnTo>
                  <a:lnTo>
                    <a:pt x="2309" y="2375"/>
                  </a:lnTo>
                  <a:lnTo>
                    <a:pt x="2383" y="2415"/>
                  </a:lnTo>
                  <a:lnTo>
                    <a:pt x="2455" y="2459"/>
                  </a:lnTo>
                  <a:lnTo>
                    <a:pt x="2525" y="2507"/>
                  </a:lnTo>
                  <a:lnTo>
                    <a:pt x="2592" y="2560"/>
                  </a:lnTo>
                  <a:lnTo>
                    <a:pt x="2662" y="2621"/>
                  </a:lnTo>
                  <a:lnTo>
                    <a:pt x="2728" y="2687"/>
                  </a:lnTo>
                  <a:lnTo>
                    <a:pt x="2790" y="2755"/>
                  </a:lnTo>
                  <a:lnTo>
                    <a:pt x="2848" y="2828"/>
                  </a:lnTo>
                  <a:lnTo>
                    <a:pt x="2902" y="2905"/>
                  </a:lnTo>
                  <a:lnTo>
                    <a:pt x="2951" y="2984"/>
                  </a:lnTo>
                  <a:lnTo>
                    <a:pt x="2996" y="3066"/>
                  </a:lnTo>
                  <a:lnTo>
                    <a:pt x="3036" y="3151"/>
                  </a:lnTo>
                  <a:lnTo>
                    <a:pt x="3071" y="3238"/>
                  </a:lnTo>
                  <a:lnTo>
                    <a:pt x="3101" y="3327"/>
                  </a:lnTo>
                  <a:lnTo>
                    <a:pt x="3125" y="3419"/>
                  </a:lnTo>
                  <a:lnTo>
                    <a:pt x="3290" y="3376"/>
                  </a:lnTo>
                  <a:lnTo>
                    <a:pt x="3265" y="3282"/>
                  </a:lnTo>
                  <a:lnTo>
                    <a:pt x="3235" y="3191"/>
                  </a:lnTo>
                  <a:lnTo>
                    <a:pt x="3201" y="3100"/>
                  </a:lnTo>
                  <a:lnTo>
                    <a:pt x="3161" y="3013"/>
                  </a:lnTo>
                  <a:lnTo>
                    <a:pt x="3117" y="2927"/>
                  </a:lnTo>
                  <a:lnTo>
                    <a:pt x="3068" y="2844"/>
                  </a:lnTo>
                  <a:close/>
                  <a:moveTo>
                    <a:pt x="752" y="1108"/>
                  </a:moveTo>
                  <a:lnTo>
                    <a:pt x="755" y="1031"/>
                  </a:lnTo>
                  <a:lnTo>
                    <a:pt x="764" y="957"/>
                  </a:lnTo>
                  <a:lnTo>
                    <a:pt x="778" y="884"/>
                  </a:lnTo>
                  <a:lnTo>
                    <a:pt x="798" y="813"/>
                  </a:lnTo>
                  <a:lnTo>
                    <a:pt x="824" y="745"/>
                  </a:lnTo>
                  <a:lnTo>
                    <a:pt x="853" y="680"/>
                  </a:lnTo>
                  <a:lnTo>
                    <a:pt x="888" y="617"/>
                  </a:lnTo>
                  <a:lnTo>
                    <a:pt x="926" y="558"/>
                  </a:lnTo>
                  <a:lnTo>
                    <a:pt x="969" y="501"/>
                  </a:lnTo>
                  <a:lnTo>
                    <a:pt x="1016" y="449"/>
                  </a:lnTo>
                  <a:lnTo>
                    <a:pt x="1066" y="401"/>
                  </a:lnTo>
                  <a:lnTo>
                    <a:pt x="1120" y="356"/>
                  </a:lnTo>
                  <a:lnTo>
                    <a:pt x="1177" y="316"/>
                  </a:lnTo>
                  <a:lnTo>
                    <a:pt x="1237" y="280"/>
                  </a:lnTo>
                  <a:lnTo>
                    <a:pt x="1300" y="250"/>
                  </a:lnTo>
                  <a:lnTo>
                    <a:pt x="1366" y="224"/>
                  </a:lnTo>
                  <a:lnTo>
                    <a:pt x="1435" y="203"/>
                  </a:lnTo>
                  <a:lnTo>
                    <a:pt x="1505" y="188"/>
                  </a:lnTo>
                  <a:lnTo>
                    <a:pt x="1576" y="179"/>
                  </a:lnTo>
                  <a:lnTo>
                    <a:pt x="1650" y="176"/>
                  </a:lnTo>
                  <a:lnTo>
                    <a:pt x="1723" y="179"/>
                  </a:lnTo>
                  <a:lnTo>
                    <a:pt x="1795" y="188"/>
                  </a:lnTo>
                  <a:lnTo>
                    <a:pt x="1865" y="203"/>
                  </a:lnTo>
                  <a:lnTo>
                    <a:pt x="1933" y="224"/>
                  </a:lnTo>
                  <a:lnTo>
                    <a:pt x="1999" y="250"/>
                  </a:lnTo>
                  <a:lnTo>
                    <a:pt x="2062" y="280"/>
                  </a:lnTo>
                  <a:lnTo>
                    <a:pt x="2122" y="316"/>
                  </a:lnTo>
                  <a:lnTo>
                    <a:pt x="2179" y="356"/>
                  </a:lnTo>
                  <a:lnTo>
                    <a:pt x="2233" y="401"/>
                  </a:lnTo>
                  <a:lnTo>
                    <a:pt x="2284" y="449"/>
                  </a:lnTo>
                  <a:lnTo>
                    <a:pt x="2330" y="501"/>
                  </a:lnTo>
                  <a:lnTo>
                    <a:pt x="2373" y="558"/>
                  </a:lnTo>
                  <a:lnTo>
                    <a:pt x="2412" y="617"/>
                  </a:lnTo>
                  <a:lnTo>
                    <a:pt x="2446" y="680"/>
                  </a:lnTo>
                  <a:lnTo>
                    <a:pt x="2477" y="745"/>
                  </a:lnTo>
                  <a:lnTo>
                    <a:pt x="2501" y="813"/>
                  </a:lnTo>
                  <a:lnTo>
                    <a:pt x="2521" y="884"/>
                  </a:lnTo>
                  <a:lnTo>
                    <a:pt x="2535" y="957"/>
                  </a:lnTo>
                  <a:lnTo>
                    <a:pt x="2544" y="1031"/>
                  </a:lnTo>
                  <a:lnTo>
                    <a:pt x="2547" y="1108"/>
                  </a:lnTo>
                  <a:lnTo>
                    <a:pt x="2544" y="1184"/>
                  </a:lnTo>
                  <a:lnTo>
                    <a:pt x="2535" y="1259"/>
                  </a:lnTo>
                  <a:lnTo>
                    <a:pt x="2521" y="1331"/>
                  </a:lnTo>
                  <a:lnTo>
                    <a:pt x="2501" y="1401"/>
                  </a:lnTo>
                  <a:lnTo>
                    <a:pt x="2477" y="1470"/>
                  </a:lnTo>
                  <a:lnTo>
                    <a:pt x="2446" y="1535"/>
                  </a:lnTo>
                  <a:lnTo>
                    <a:pt x="2412" y="1598"/>
                  </a:lnTo>
                  <a:lnTo>
                    <a:pt x="2373" y="1657"/>
                  </a:lnTo>
                  <a:lnTo>
                    <a:pt x="2330" y="1713"/>
                  </a:lnTo>
                  <a:lnTo>
                    <a:pt x="2284" y="1766"/>
                  </a:lnTo>
                  <a:lnTo>
                    <a:pt x="2233" y="1814"/>
                  </a:lnTo>
                  <a:lnTo>
                    <a:pt x="2179" y="1859"/>
                  </a:lnTo>
                  <a:lnTo>
                    <a:pt x="2122" y="1899"/>
                  </a:lnTo>
                  <a:lnTo>
                    <a:pt x="2062" y="1935"/>
                  </a:lnTo>
                  <a:lnTo>
                    <a:pt x="1999" y="1966"/>
                  </a:lnTo>
                  <a:lnTo>
                    <a:pt x="1933" y="1991"/>
                  </a:lnTo>
                  <a:lnTo>
                    <a:pt x="1865" y="2012"/>
                  </a:lnTo>
                  <a:lnTo>
                    <a:pt x="1795" y="2026"/>
                  </a:lnTo>
                  <a:lnTo>
                    <a:pt x="1723" y="2035"/>
                  </a:lnTo>
                  <a:lnTo>
                    <a:pt x="1650" y="2039"/>
                  </a:lnTo>
                  <a:lnTo>
                    <a:pt x="1576" y="2035"/>
                  </a:lnTo>
                  <a:lnTo>
                    <a:pt x="1505" y="2026"/>
                  </a:lnTo>
                  <a:lnTo>
                    <a:pt x="1435" y="2012"/>
                  </a:lnTo>
                  <a:lnTo>
                    <a:pt x="1366" y="1991"/>
                  </a:lnTo>
                  <a:lnTo>
                    <a:pt x="1300" y="1966"/>
                  </a:lnTo>
                  <a:lnTo>
                    <a:pt x="1237" y="1935"/>
                  </a:lnTo>
                  <a:lnTo>
                    <a:pt x="1177" y="1899"/>
                  </a:lnTo>
                  <a:lnTo>
                    <a:pt x="1120" y="1859"/>
                  </a:lnTo>
                  <a:lnTo>
                    <a:pt x="1066" y="1814"/>
                  </a:lnTo>
                  <a:lnTo>
                    <a:pt x="1016" y="1766"/>
                  </a:lnTo>
                  <a:lnTo>
                    <a:pt x="969" y="1713"/>
                  </a:lnTo>
                  <a:lnTo>
                    <a:pt x="926" y="1657"/>
                  </a:lnTo>
                  <a:lnTo>
                    <a:pt x="888" y="1598"/>
                  </a:lnTo>
                  <a:lnTo>
                    <a:pt x="853" y="1535"/>
                  </a:lnTo>
                  <a:lnTo>
                    <a:pt x="824" y="1470"/>
                  </a:lnTo>
                  <a:lnTo>
                    <a:pt x="798" y="1401"/>
                  </a:lnTo>
                  <a:lnTo>
                    <a:pt x="778" y="1331"/>
                  </a:lnTo>
                  <a:lnTo>
                    <a:pt x="764" y="1259"/>
                  </a:lnTo>
                  <a:lnTo>
                    <a:pt x="755" y="1184"/>
                  </a:lnTo>
                  <a:lnTo>
                    <a:pt x="752" y="1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 txBox="1"/>
            <p:nvPr/>
          </p:nvSpPr>
          <p:spPr>
            <a:xfrm>
              <a:off x="1541143" y="4308164"/>
              <a:ext cx="4184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PAULSON PREMSINGH SAMSON DHANSINGH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27282" y="561278"/>
            <a:ext cx="4019727" cy="363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31"/>
          <p:cNvGrpSpPr/>
          <p:nvPr/>
        </p:nvGrpSpPr>
        <p:grpSpPr>
          <a:xfrm>
            <a:off x="-408007" y="2027511"/>
            <a:ext cx="4774075" cy="1024658"/>
            <a:chOff x="0" y="2703348"/>
            <a:chExt cx="6365433" cy="1366210"/>
          </a:xfrm>
        </p:grpSpPr>
        <p:sp>
          <p:nvSpPr>
            <p:cNvPr id="640" name="Google Shape;640;p31"/>
            <p:cNvSpPr/>
            <p:nvPr/>
          </p:nvSpPr>
          <p:spPr>
            <a:xfrm>
              <a:off x="6187639" y="3343275"/>
              <a:ext cx="177794" cy="177794"/>
            </a:xfrm>
            <a:prstGeom prst="ellipse">
              <a:avLst/>
            </a:prstGeom>
            <a:solidFill>
              <a:srgbClr val="0E0E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" name="Google Shape;641;p31"/>
            <p:cNvCxnSpPr/>
            <p:nvPr/>
          </p:nvCxnSpPr>
          <p:spPr>
            <a:xfrm rot="10800000" flipH="1">
              <a:off x="0" y="3432172"/>
              <a:ext cx="6187639" cy="4291"/>
            </a:xfrm>
            <a:prstGeom prst="straightConnector1">
              <a:avLst/>
            </a:prstGeom>
            <a:noFill/>
            <a:ln w="25400" cap="flat" cmpd="sng">
              <a:solidFill>
                <a:srgbClr val="0E0E0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2" name="Google Shape;642;p31"/>
            <p:cNvSpPr/>
            <p:nvPr/>
          </p:nvSpPr>
          <p:spPr>
            <a:xfrm>
              <a:off x="3274470" y="3467103"/>
              <a:ext cx="2611980" cy="295274"/>
            </a:xfrm>
            <a:custGeom>
              <a:avLst/>
              <a:gdLst/>
              <a:ahLst/>
              <a:cxnLst/>
              <a:rect l="l" t="t" r="r" b="b"/>
              <a:pathLst>
                <a:path w="2611980" h="295274" extrusionOk="0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3" name="Google Shape;643;p31"/>
            <p:cNvGrpSpPr/>
            <p:nvPr/>
          </p:nvGrpSpPr>
          <p:grpSpPr>
            <a:xfrm>
              <a:off x="2057454" y="2703348"/>
              <a:ext cx="3871464" cy="1366210"/>
              <a:chOff x="2057454" y="2646587"/>
              <a:chExt cx="3871464" cy="1366210"/>
            </a:xfrm>
          </p:grpSpPr>
          <p:sp>
            <p:nvSpPr>
              <p:cNvPr id="644" name="Google Shape;644;p31"/>
              <p:cNvSpPr/>
              <p:nvPr/>
            </p:nvSpPr>
            <p:spPr>
              <a:xfrm>
                <a:off x="2462789" y="2751713"/>
                <a:ext cx="90000" cy="900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3585145" y="3115424"/>
                <a:ext cx="86727" cy="86727"/>
              </a:xfrm>
              <a:prstGeom prst="ellipse">
                <a:avLst/>
              </a:prstGeom>
              <a:solidFill>
                <a:srgbClr val="0E0E0E">
                  <a:alpha val="5607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4404884" y="3255982"/>
                <a:ext cx="83455" cy="83455"/>
              </a:xfrm>
              <a:prstGeom prst="ellipse">
                <a:avLst/>
              </a:prstGeom>
              <a:solidFill>
                <a:srgbClr val="0E0E0E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3570425" y="3641186"/>
                <a:ext cx="80182" cy="80182"/>
              </a:xfrm>
              <a:prstGeom prst="ellipse">
                <a:avLst/>
              </a:prstGeom>
              <a:solidFill>
                <a:srgbClr val="0E0E0E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5595571" y="3274689"/>
                <a:ext cx="76909" cy="76909"/>
              </a:xfrm>
              <a:prstGeom prst="ellipse">
                <a:avLst/>
              </a:prstGeom>
              <a:solidFill>
                <a:srgbClr val="0E0E0E">
                  <a:alpha val="4509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5883199" y="3467720"/>
                <a:ext cx="45719" cy="45719"/>
              </a:xfrm>
              <a:prstGeom prst="ellipse">
                <a:avLst/>
              </a:prstGeom>
              <a:solidFill>
                <a:srgbClr val="0E0E0E">
                  <a:alpha val="4156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4201455" y="3552144"/>
                <a:ext cx="70364" cy="70364"/>
              </a:xfrm>
              <a:prstGeom prst="ellipse">
                <a:avLst/>
              </a:prstGeom>
              <a:solidFill>
                <a:srgbClr val="0E0E0E">
                  <a:alpha val="3803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2443111" y="3945706"/>
                <a:ext cx="67091" cy="67091"/>
              </a:xfrm>
              <a:prstGeom prst="ellipse">
                <a:avLst/>
              </a:prstGeom>
              <a:solidFill>
                <a:srgbClr val="0E0E0E">
                  <a:alpha val="3450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2057454" y="2646587"/>
                <a:ext cx="63818" cy="63818"/>
              </a:xfrm>
              <a:prstGeom prst="ellipse">
                <a:avLst/>
              </a:prstGeom>
              <a:solidFill>
                <a:srgbClr val="0E0E0E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3089738" y="3647569"/>
                <a:ext cx="60545" cy="60545"/>
              </a:xfrm>
              <a:prstGeom prst="ellipse">
                <a:avLst/>
              </a:prstGeom>
              <a:solidFill>
                <a:srgbClr val="0E0E0E">
                  <a:alpha val="2705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2779641" y="3085530"/>
                <a:ext cx="57273" cy="57273"/>
              </a:xfrm>
              <a:prstGeom prst="ellipse">
                <a:avLst/>
              </a:prstGeom>
              <a:solidFill>
                <a:srgbClr val="0E0E0E">
                  <a:alpha val="2352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4971733" y="3576882"/>
                <a:ext cx="54000" cy="540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31"/>
            <p:cNvGrpSpPr/>
            <p:nvPr/>
          </p:nvGrpSpPr>
          <p:grpSpPr>
            <a:xfrm>
              <a:off x="2662550" y="2972994"/>
              <a:ext cx="2720704" cy="871348"/>
              <a:chOff x="2133791" y="2806726"/>
              <a:chExt cx="3351856" cy="1073484"/>
            </a:xfrm>
          </p:grpSpPr>
          <p:sp>
            <p:nvSpPr>
              <p:cNvPr id="657" name="Google Shape;657;p31"/>
              <p:cNvSpPr/>
              <p:nvPr/>
            </p:nvSpPr>
            <p:spPr>
              <a:xfrm>
                <a:off x="2653368" y="2894140"/>
                <a:ext cx="53222" cy="53222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3810450" y="3115424"/>
                <a:ext cx="53222" cy="53222"/>
              </a:xfrm>
              <a:prstGeom prst="ellipse">
                <a:avLst/>
              </a:prstGeom>
              <a:solidFill>
                <a:srgbClr val="0E0E0E">
                  <a:alpha val="5607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4795058" y="3166540"/>
                <a:ext cx="53222" cy="53222"/>
              </a:xfrm>
              <a:prstGeom prst="ellipse">
                <a:avLst/>
              </a:prstGeom>
              <a:solidFill>
                <a:srgbClr val="0E0E0E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3672010" y="3635948"/>
                <a:ext cx="53222" cy="53222"/>
              </a:xfrm>
              <a:prstGeom prst="ellipse">
                <a:avLst/>
              </a:prstGeom>
              <a:solidFill>
                <a:srgbClr val="0E0E0E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285021" y="3230316"/>
                <a:ext cx="53222" cy="53222"/>
              </a:xfrm>
              <a:prstGeom prst="ellipse">
                <a:avLst/>
              </a:prstGeom>
              <a:solidFill>
                <a:srgbClr val="0E0E0E">
                  <a:alpha val="4509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5432425" y="3479415"/>
                <a:ext cx="53222" cy="53222"/>
              </a:xfrm>
              <a:prstGeom prst="ellipse">
                <a:avLst/>
              </a:prstGeom>
              <a:solidFill>
                <a:srgbClr val="0E0E0E">
                  <a:alpha val="4156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4574638" y="3506114"/>
                <a:ext cx="53222" cy="53222"/>
              </a:xfrm>
              <a:prstGeom prst="ellipse">
                <a:avLst/>
              </a:prstGeom>
              <a:solidFill>
                <a:srgbClr val="0E0E0E">
                  <a:alpha val="3803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2419641" y="3826988"/>
                <a:ext cx="53222" cy="53222"/>
              </a:xfrm>
              <a:prstGeom prst="ellipse">
                <a:avLst/>
              </a:prstGeom>
              <a:solidFill>
                <a:srgbClr val="0E0E0E">
                  <a:alpha val="3450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2133791" y="2806726"/>
                <a:ext cx="53222" cy="53222"/>
              </a:xfrm>
              <a:prstGeom prst="ellipse">
                <a:avLst/>
              </a:prstGeom>
              <a:solidFill>
                <a:srgbClr val="0E0E0E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3061163" y="3609469"/>
                <a:ext cx="53222" cy="53222"/>
              </a:xfrm>
              <a:prstGeom prst="ellipse">
                <a:avLst/>
              </a:prstGeom>
              <a:solidFill>
                <a:srgbClr val="0E0E0E">
                  <a:alpha val="2705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2810121" y="3085530"/>
                <a:ext cx="53222" cy="53222"/>
              </a:xfrm>
              <a:prstGeom prst="ellipse">
                <a:avLst/>
              </a:prstGeom>
              <a:solidFill>
                <a:srgbClr val="0E0E0E">
                  <a:alpha val="2352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4971734" y="3614433"/>
                <a:ext cx="53222" cy="53222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p31"/>
          <p:cNvSpPr txBox="1"/>
          <p:nvPr/>
        </p:nvSpPr>
        <p:spPr>
          <a:xfrm>
            <a:off x="4563479" y="1658450"/>
            <a:ext cx="2641586" cy="139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GB" sz="8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783472" y="3001850"/>
            <a:ext cx="3928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System design / Models</a:t>
            </a:r>
            <a:endParaRPr sz="1100"/>
          </a:p>
        </p:txBody>
      </p:sp>
      <p:grpSp>
        <p:nvGrpSpPr>
          <p:cNvPr id="671" name="Google Shape;671;p31"/>
          <p:cNvGrpSpPr/>
          <p:nvPr/>
        </p:nvGrpSpPr>
        <p:grpSpPr>
          <a:xfrm rot="-5400000">
            <a:off x="5748447" y="-210318"/>
            <a:ext cx="358867" cy="420635"/>
            <a:chOff x="758562" y="2561597"/>
            <a:chExt cx="423517" cy="496415"/>
          </a:xfrm>
        </p:grpSpPr>
        <p:sp>
          <p:nvSpPr>
            <p:cNvPr id="672" name="Google Shape;672;p31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31"/>
          <p:cNvGrpSpPr/>
          <p:nvPr/>
        </p:nvGrpSpPr>
        <p:grpSpPr>
          <a:xfrm rot="-5400000">
            <a:off x="8810079" y="4797252"/>
            <a:ext cx="225353" cy="264141"/>
            <a:chOff x="758562" y="2561597"/>
            <a:chExt cx="423517" cy="496415"/>
          </a:xfrm>
        </p:grpSpPr>
        <p:sp>
          <p:nvSpPr>
            <p:cNvPr id="679" name="Google Shape;679;p31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31"/>
          <p:cNvGrpSpPr/>
          <p:nvPr/>
        </p:nvGrpSpPr>
        <p:grpSpPr>
          <a:xfrm>
            <a:off x="8964566" y="4329724"/>
            <a:ext cx="358867" cy="420635"/>
            <a:chOff x="758562" y="2561597"/>
            <a:chExt cx="423517" cy="496415"/>
          </a:xfrm>
        </p:grpSpPr>
        <p:sp>
          <p:nvSpPr>
            <p:cNvPr id="686" name="Google Shape;686;p31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/>
          <p:nvPr/>
        </p:nvSpPr>
        <p:spPr>
          <a:xfrm>
            <a:off x="2158875" y="1023756"/>
            <a:ext cx="4170355" cy="3178953"/>
          </a:xfrm>
          <a:custGeom>
            <a:avLst/>
            <a:gdLst/>
            <a:ahLst/>
            <a:cxnLst/>
            <a:rect l="l" t="t" r="r" b="b"/>
            <a:pathLst>
              <a:path w="8019913" h="6113371" extrusionOk="0">
                <a:moveTo>
                  <a:pt x="0" y="0"/>
                </a:moveTo>
                <a:lnTo>
                  <a:pt x="8019912" y="0"/>
                </a:lnTo>
                <a:lnTo>
                  <a:pt x="8019912" y="6113370"/>
                </a:lnTo>
                <a:lnTo>
                  <a:pt x="0" y="611337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2"/>
          <p:cNvSpPr txBox="1"/>
          <p:nvPr/>
        </p:nvSpPr>
        <p:spPr>
          <a:xfrm>
            <a:off x="2911950" y="220261"/>
            <a:ext cx="3320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chemeClr val="dk1"/>
                </a:solidFill>
              </a:rPr>
              <a:t> System Architecture</a:t>
            </a:r>
            <a:endParaRPr sz="1100" dirty="0"/>
          </a:p>
        </p:txBody>
      </p:sp>
      <p:grpSp>
        <p:nvGrpSpPr>
          <p:cNvPr id="698" name="Google Shape;698;p32"/>
          <p:cNvGrpSpPr/>
          <p:nvPr/>
        </p:nvGrpSpPr>
        <p:grpSpPr>
          <a:xfrm rot="-5400000">
            <a:off x="2596485" y="279570"/>
            <a:ext cx="313564" cy="366182"/>
            <a:chOff x="758562" y="2561597"/>
            <a:chExt cx="424309" cy="495511"/>
          </a:xfrm>
        </p:grpSpPr>
        <p:sp>
          <p:nvSpPr>
            <p:cNvPr id="699" name="Google Shape;699;p32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819997" y="2563286"/>
              <a:ext cx="356196" cy="297394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58562" y="2561597"/>
              <a:ext cx="213455" cy="294380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758562" y="2680186"/>
              <a:ext cx="62579" cy="26329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776106" y="2853730"/>
              <a:ext cx="406765" cy="203378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1051746" y="2662135"/>
              <a:ext cx="129159" cy="269443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32"/>
          <p:cNvGrpSpPr/>
          <p:nvPr/>
        </p:nvGrpSpPr>
        <p:grpSpPr>
          <a:xfrm>
            <a:off x="4545000" y="1381631"/>
            <a:ext cx="54000" cy="2980166"/>
            <a:chOff x="6060000" y="1941011"/>
            <a:chExt cx="72000" cy="3973555"/>
          </a:xfrm>
        </p:grpSpPr>
        <p:cxnSp>
          <p:nvCxnSpPr>
            <p:cNvPr id="731" name="Google Shape;731;p32"/>
            <p:cNvCxnSpPr>
              <a:stCxn id="732" idx="4"/>
              <a:endCxn id="733" idx="0"/>
            </p:cNvCxnSpPr>
            <p:nvPr/>
          </p:nvCxnSpPr>
          <p:spPr>
            <a:xfrm rot="10800000">
              <a:off x="6096000" y="2013066"/>
              <a:ext cx="0" cy="382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32" name="Google Shape;732;p32"/>
            <p:cNvSpPr/>
            <p:nvPr/>
          </p:nvSpPr>
          <p:spPr>
            <a:xfrm rot="10800000" flipH="1">
              <a:off x="6060000" y="5842566"/>
              <a:ext cx="72000" cy="7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 rot="10800000" flipH="1">
              <a:off x="6060000" y="1941011"/>
              <a:ext cx="72000" cy="72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32"/>
          <p:cNvSpPr/>
          <p:nvPr/>
        </p:nvSpPr>
        <p:spPr>
          <a:xfrm>
            <a:off x="5364088" y="1764188"/>
            <a:ext cx="2427900" cy="236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dk1"/>
                </a:solidFill>
              </a:rPr>
              <a:t>accesses our web pages</a:t>
            </a:r>
            <a:r>
              <a:rPr lang="en-GB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dk1"/>
                </a:solidFill>
              </a:rPr>
              <a:t>upload image/video or front camera to capture the image </a:t>
            </a: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dk1"/>
                </a:solidFill>
              </a:rPr>
              <a:t>image is transferred to the backend serve </a:t>
            </a: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dk1"/>
                </a:solidFill>
              </a:rPr>
              <a:t>the image as an input into our well-trained model </a:t>
            </a: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dk1"/>
                </a:solidFill>
              </a:rPr>
              <a:t>the model gives feedback </a:t>
            </a:r>
          </a:p>
          <a:p>
            <a:pPr marL="171450" marR="0" lvl="0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dk1"/>
                </a:solidFill>
              </a:rPr>
              <a:t>The information is transferred to the frontend pages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5" y="1719050"/>
            <a:ext cx="3733776" cy="2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3"/>
          <p:cNvSpPr txBox="1"/>
          <p:nvPr/>
        </p:nvSpPr>
        <p:spPr>
          <a:xfrm>
            <a:off x="880996" y="152971"/>
            <a:ext cx="400990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</a:rPr>
              <a:t>Model</a:t>
            </a:r>
            <a:endParaRPr sz="1100" dirty="0"/>
          </a:p>
        </p:txBody>
      </p:sp>
      <p:grpSp>
        <p:nvGrpSpPr>
          <p:cNvPr id="741" name="Google Shape;741;p33"/>
          <p:cNvGrpSpPr/>
          <p:nvPr/>
        </p:nvGrpSpPr>
        <p:grpSpPr>
          <a:xfrm>
            <a:off x="426915" y="1871629"/>
            <a:ext cx="1400255" cy="1400255"/>
            <a:chOff x="838200" y="2438400"/>
            <a:chExt cx="2457450" cy="2457450"/>
          </a:xfrm>
        </p:grpSpPr>
        <p:grpSp>
          <p:nvGrpSpPr>
            <p:cNvPr id="742" name="Google Shape;742;p33"/>
            <p:cNvGrpSpPr/>
            <p:nvPr/>
          </p:nvGrpSpPr>
          <p:grpSpPr>
            <a:xfrm>
              <a:off x="838200" y="2438400"/>
              <a:ext cx="2457450" cy="2457450"/>
              <a:chOff x="838200" y="2438400"/>
              <a:chExt cx="2457450" cy="2457450"/>
            </a:xfrm>
          </p:grpSpPr>
          <p:pic>
            <p:nvPicPr>
              <p:cNvPr id="743" name="Google Shape;743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38200" y="2438400"/>
                <a:ext cx="2457450" cy="245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" name="Google Shape;744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38200" y="2438400"/>
                <a:ext cx="2457450" cy="2457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5" name="Google Shape;745;p33"/>
            <p:cNvGrpSpPr/>
            <p:nvPr/>
          </p:nvGrpSpPr>
          <p:grpSpPr>
            <a:xfrm>
              <a:off x="838200" y="2438400"/>
              <a:ext cx="2457450" cy="2457450"/>
              <a:chOff x="838200" y="2438400"/>
              <a:chExt cx="2457450" cy="2457450"/>
            </a:xfrm>
          </p:grpSpPr>
          <p:pic>
            <p:nvPicPr>
              <p:cNvPr id="746" name="Google Shape;746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38200" y="2438400"/>
                <a:ext cx="2457450" cy="245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7" name="Google Shape;747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38200" y="2438400"/>
                <a:ext cx="2457450" cy="2457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60" name="Google Shape;760;p33"/>
          <p:cNvSpPr/>
          <p:nvPr/>
        </p:nvSpPr>
        <p:spPr>
          <a:xfrm>
            <a:off x="7549529" y="4708285"/>
            <a:ext cx="135000" cy="135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8533653" y="4155790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7757609" y="3636050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8789282" y="2817037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8351545" y="3520485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8398653" y="4510292"/>
            <a:ext cx="216000" cy="216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6806527" y="4538867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7894366" y="4013481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p33"/>
          <p:cNvGrpSpPr/>
          <p:nvPr/>
        </p:nvGrpSpPr>
        <p:grpSpPr>
          <a:xfrm rot="-5400000">
            <a:off x="-265347" y="4606515"/>
            <a:ext cx="358867" cy="420635"/>
            <a:chOff x="758562" y="2561597"/>
            <a:chExt cx="423517" cy="496415"/>
          </a:xfrm>
        </p:grpSpPr>
        <p:sp>
          <p:nvSpPr>
            <p:cNvPr id="769" name="Google Shape;769;p33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33"/>
          <p:cNvGrpSpPr/>
          <p:nvPr/>
        </p:nvGrpSpPr>
        <p:grpSpPr>
          <a:xfrm>
            <a:off x="119719" y="4969804"/>
            <a:ext cx="358867" cy="420635"/>
            <a:chOff x="758562" y="2561597"/>
            <a:chExt cx="423517" cy="496415"/>
          </a:xfrm>
        </p:grpSpPr>
        <p:sp>
          <p:nvSpPr>
            <p:cNvPr id="776" name="Google Shape;776;p33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4E25BBC-B1C3-443D-41E2-41183D48CB41}"/>
              </a:ext>
            </a:extLst>
          </p:cNvPr>
          <p:cNvGrpSpPr/>
          <p:nvPr/>
        </p:nvGrpSpPr>
        <p:grpSpPr>
          <a:xfrm>
            <a:off x="2689340" y="1266867"/>
            <a:ext cx="4620210" cy="810718"/>
            <a:chOff x="2377317" y="1133600"/>
            <a:chExt cx="4620210" cy="810718"/>
          </a:xfrm>
        </p:grpSpPr>
        <p:sp>
          <p:nvSpPr>
            <p:cNvPr id="748" name="Google Shape;748;p33"/>
            <p:cNvSpPr/>
            <p:nvPr/>
          </p:nvSpPr>
          <p:spPr>
            <a:xfrm>
              <a:off x="2377317" y="1251512"/>
              <a:ext cx="156000" cy="15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39CBDAC-EF55-FDF6-4107-303A8C27CD62}"/>
                </a:ext>
              </a:extLst>
            </p:cNvPr>
            <p:cNvGrpSpPr/>
            <p:nvPr/>
          </p:nvGrpSpPr>
          <p:grpSpPr>
            <a:xfrm>
              <a:off x="2668497" y="1133600"/>
              <a:ext cx="4329030" cy="810718"/>
              <a:chOff x="2668497" y="1133600"/>
              <a:chExt cx="4329030" cy="810718"/>
            </a:xfrm>
          </p:grpSpPr>
          <p:sp>
            <p:nvSpPr>
              <p:cNvPr id="749" name="Google Shape;749;p33"/>
              <p:cNvSpPr/>
              <p:nvPr/>
            </p:nvSpPr>
            <p:spPr>
              <a:xfrm>
                <a:off x="2676627" y="1455018"/>
                <a:ext cx="4320900" cy="48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 b="1" dirty="0">
                    <a:solidFill>
                      <a:schemeClr val="dk1"/>
                    </a:solidFill>
                  </a:rPr>
                  <a:t>Problem</a:t>
                </a:r>
                <a:r>
                  <a:rPr lang="en-GB" sz="1100" dirty="0">
                    <a:solidFill>
                      <a:schemeClr val="dk1"/>
                    </a:solidFill>
                  </a:rPr>
                  <a:t>: depth of the model is not deep enough and the dropout rate is a little bit low — resulted in the low performance of model</a:t>
                </a:r>
                <a:endParaRPr sz="1100" dirty="0">
                  <a:solidFill>
                    <a:schemeClr val="dk1"/>
                  </a:solidFill>
                </a:endParaRPr>
              </a:p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 b="1" dirty="0">
                    <a:solidFill>
                      <a:schemeClr val="dk1"/>
                    </a:solidFill>
                  </a:rPr>
                  <a:t>Solution</a:t>
                </a:r>
                <a:r>
                  <a:rPr lang="en-GB" sz="1100" dirty="0">
                    <a:solidFill>
                      <a:schemeClr val="dk1"/>
                    </a:solidFill>
                  </a:rPr>
                  <a:t>: A</a:t>
                </a:r>
                <a:r>
                  <a:rPr lang="en-US" altLang="zh-CN" sz="1100" dirty="0" err="1">
                    <a:solidFill>
                      <a:schemeClr val="dk1"/>
                    </a:solidFill>
                  </a:rPr>
                  <a:t>dded</a:t>
                </a:r>
                <a:r>
                  <a:rPr lang="en-US" altLang="zh-CN" sz="1100" dirty="0">
                    <a:solidFill>
                      <a:schemeClr val="dk1"/>
                    </a:solidFill>
                  </a:rPr>
                  <a:t> convolutional layers and increase the value of dropout rate</a:t>
                </a:r>
                <a:endParaRPr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82" name="Google Shape;782;p33"/>
              <p:cNvSpPr txBox="1"/>
              <p:nvPr/>
            </p:nvSpPr>
            <p:spPr>
              <a:xfrm>
                <a:off x="2668497" y="1133600"/>
                <a:ext cx="17217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 dirty="0"/>
                  <a:t>Model building</a:t>
                </a:r>
                <a:r>
                  <a:rPr lang="en-GB" sz="15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sz="15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D6DF23-C8E4-C94E-0588-0A3835873206}"/>
              </a:ext>
            </a:extLst>
          </p:cNvPr>
          <p:cNvGrpSpPr/>
          <p:nvPr/>
        </p:nvGrpSpPr>
        <p:grpSpPr>
          <a:xfrm>
            <a:off x="2689340" y="2949631"/>
            <a:ext cx="4346318" cy="829778"/>
            <a:chOff x="2377317" y="2291473"/>
            <a:chExt cx="4346318" cy="829778"/>
          </a:xfrm>
        </p:grpSpPr>
        <p:sp>
          <p:nvSpPr>
            <p:cNvPr id="750" name="Google Shape;750;p33"/>
            <p:cNvSpPr/>
            <p:nvPr/>
          </p:nvSpPr>
          <p:spPr>
            <a:xfrm>
              <a:off x="2377317" y="2415750"/>
              <a:ext cx="156000" cy="1560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1E0DD71-9131-0519-31D9-957BE6D7DA69}"/>
                </a:ext>
              </a:extLst>
            </p:cNvPr>
            <p:cNvGrpSpPr/>
            <p:nvPr/>
          </p:nvGrpSpPr>
          <p:grpSpPr>
            <a:xfrm>
              <a:off x="2676627" y="2291473"/>
              <a:ext cx="4047008" cy="829778"/>
              <a:chOff x="2676627" y="2291473"/>
              <a:chExt cx="4047008" cy="829778"/>
            </a:xfrm>
          </p:grpSpPr>
          <p:sp>
            <p:nvSpPr>
              <p:cNvPr id="783" name="Google Shape;783;p33"/>
              <p:cNvSpPr txBox="1"/>
              <p:nvPr/>
            </p:nvSpPr>
            <p:spPr>
              <a:xfrm>
                <a:off x="2676627" y="2291473"/>
                <a:ext cx="30609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GB" sz="1500" dirty="0"/>
                  <a:t>Model training: over-fitting </a:t>
                </a:r>
                <a:endParaRPr sz="15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2676635" y="2631951"/>
                <a:ext cx="4047000" cy="48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 b="1" dirty="0">
                    <a:solidFill>
                      <a:schemeClr val="dk1"/>
                    </a:solidFill>
                  </a:rPr>
                  <a:t>Problem</a:t>
                </a:r>
                <a:r>
                  <a:rPr lang="en-GB" sz="1100" dirty="0">
                    <a:solidFill>
                      <a:schemeClr val="dk1"/>
                    </a:solidFill>
                  </a:rPr>
                  <a:t>: over-fitting </a:t>
                </a:r>
                <a:endParaRPr sz="1100" dirty="0">
                  <a:solidFill>
                    <a:schemeClr val="dk1"/>
                  </a:solidFill>
                </a:endParaRPr>
              </a:p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 b="1" dirty="0">
                    <a:solidFill>
                      <a:schemeClr val="dk1"/>
                    </a:solidFill>
                  </a:rPr>
                  <a:t>Solution</a:t>
                </a:r>
                <a:r>
                  <a:rPr lang="en-GB" sz="1100" dirty="0">
                    <a:solidFill>
                      <a:schemeClr val="dk1"/>
                    </a:solidFill>
                  </a:rPr>
                  <a:t>: adjusted the learning rate and upsized the batch size</a:t>
                </a:r>
                <a:endParaRPr sz="1100" dirty="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3" name="Google Shape;452;p26">
            <a:extLst>
              <a:ext uri="{FF2B5EF4-FFF2-40B4-BE49-F238E27FC236}">
                <a16:creationId xmlns:a16="http://schemas.microsoft.com/office/drawing/2014/main" id="{70A6678E-CAE0-0F1F-5429-B101CEF05C62}"/>
              </a:ext>
            </a:extLst>
          </p:cNvPr>
          <p:cNvGrpSpPr/>
          <p:nvPr/>
        </p:nvGrpSpPr>
        <p:grpSpPr>
          <a:xfrm rot="-5400000">
            <a:off x="425383" y="254812"/>
            <a:ext cx="284363" cy="333308"/>
            <a:chOff x="758562" y="2561597"/>
            <a:chExt cx="423517" cy="496415"/>
          </a:xfrm>
        </p:grpSpPr>
        <p:sp>
          <p:nvSpPr>
            <p:cNvPr id="14" name="Google Shape;453;p26">
              <a:extLst>
                <a:ext uri="{FF2B5EF4-FFF2-40B4-BE49-F238E27FC236}">
                  <a16:creationId xmlns:a16="http://schemas.microsoft.com/office/drawing/2014/main" id="{A1B928D5-7E38-8C4C-B42C-B480D3C03B0D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54;p26">
              <a:extLst>
                <a:ext uri="{FF2B5EF4-FFF2-40B4-BE49-F238E27FC236}">
                  <a16:creationId xmlns:a16="http://schemas.microsoft.com/office/drawing/2014/main" id="{A1DF17FE-EB6B-3F9D-9360-704BFB536462}"/>
                </a:ext>
              </a:extLst>
            </p:cNvPr>
            <p:cNvSpPr/>
            <p:nvPr/>
          </p:nvSpPr>
          <p:spPr>
            <a:xfrm>
              <a:off x="819999" y="2563287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55;p26">
              <a:extLst>
                <a:ext uri="{FF2B5EF4-FFF2-40B4-BE49-F238E27FC236}">
                  <a16:creationId xmlns:a16="http://schemas.microsoft.com/office/drawing/2014/main" id="{DE2A777F-F45F-66C3-D735-7BB3DE971345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56;p26">
              <a:extLst>
                <a:ext uri="{FF2B5EF4-FFF2-40B4-BE49-F238E27FC236}">
                  <a16:creationId xmlns:a16="http://schemas.microsoft.com/office/drawing/2014/main" id="{B193AEB6-BD7D-9F02-DB7C-CDA0B77A845C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57;p26">
              <a:extLst>
                <a:ext uri="{FF2B5EF4-FFF2-40B4-BE49-F238E27FC236}">
                  <a16:creationId xmlns:a16="http://schemas.microsoft.com/office/drawing/2014/main" id="{BAF69B36-3045-4F2E-AFBC-92C49B05DBA8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58;p26">
              <a:extLst>
                <a:ext uri="{FF2B5EF4-FFF2-40B4-BE49-F238E27FC236}">
                  <a16:creationId xmlns:a16="http://schemas.microsoft.com/office/drawing/2014/main" id="{21BA8B48-2A3B-2619-6711-E67639E59184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5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6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63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6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9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7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2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8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674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74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64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64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/>
        </p:nvSpPr>
        <p:spPr>
          <a:xfrm>
            <a:off x="889258" y="174369"/>
            <a:ext cx="4009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Web Application</a:t>
            </a:r>
            <a:endParaRPr sz="1100" dirty="0"/>
          </a:p>
        </p:txBody>
      </p:sp>
      <p:pic>
        <p:nvPicPr>
          <p:cNvPr id="791" name="Google Shape;7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29582"/>
            <a:ext cx="3122298" cy="2948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2" name="Google Shape;792;p34"/>
          <p:cNvGrpSpPr/>
          <p:nvPr/>
        </p:nvGrpSpPr>
        <p:grpSpPr>
          <a:xfrm>
            <a:off x="2513908" y="865837"/>
            <a:ext cx="4802082" cy="1500660"/>
            <a:chOff x="5741409" y="348808"/>
            <a:chExt cx="6402777" cy="2887551"/>
          </a:xfrm>
        </p:grpSpPr>
        <p:sp>
          <p:nvSpPr>
            <p:cNvPr id="793" name="Google Shape;793;p34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906187" y="348808"/>
              <a:ext cx="5237999" cy="1816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dk1"/>
                  </a:solidFill>
                </a:rPr>
                <a:t>Upload image:</a:t>
              </a: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GB" sz="1100" dirty="0">
                  <a:solidFill>
                    <a:schemeClr val="dk1"/>
                  </a:solidFill>
                </a:rPr>
                <a:t>A user uploads a picture from his/her own computer. The web application performs FER and shows a list of probabilities of emotions that the picture may expose</a:t>
              </a:r>
              <a:endParaRPr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 txBox="1"/>
            <p:nvPr/>
          </p:nvSpPr>
          <p:spPr>
            <a:xfrm>
              <a:off x="6524585" y="395683"/>
              <a:ext cx="316800" cy="666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34"/>
          <p:cNvGrpSpPr/>
          <p:nvPr/>
        </p:nvGrpSpPr>
        <p:grpSpPr>
          <a:xfrm>
            <a:off x="2975227" y="1975718"/>
            <a:ext cx="4328284" cy="1413535"/>
            <a:chOff x="5339745" y="2486707"/>
            <a:chExt cx="5771045" cy="1884714"/>
          </a:xfrm>
        </p:grpSpPr>
        <p:sp>
          <p:nvSpPr>
            <p:cNvPr id="797" name="Google Shape;797;p34"/>
            <p:cNvSpPr/>
            <p:nvPr/>
          </p:nvSpPr>
          <p:spPr>
            <a:xfrm>
              <a:off x="5339745" y="3798307"/>
              <a:ext cx="573114" cy="5731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5872790" y="2534962"/>
              <a:ext cx="52380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/>
                <a:t>Upload video:</a:t>
              </a:r>
              <a:endParaRPr sz="1500" dirty="0"/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 dirty="0"/>
                <a:t>A user uploads a mp4 video file to the web application. The web application performs FER on the video and generates a new video with real-time FER results. The user can play the FER video online or download it. </a:t>
              </a:r>
              <a:endParaRPr sz="1100" dirty="0"/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dirty="0"/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799" name="Google Shape;799;p34"/>
            <p:cNvSpPr txBox="1"/>
            <p:nvPr/>
          </p:nvSpPr>
          <p:spPr>
            <a:xfrm>
              <a:off x="5507829" y="2486707"/>
              <a:ext cx="3168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34"/>
          <p:cNvGrpSpPr/>
          <p:nvPr/>
        </p:nvGrpSpPr>
        <p:grpSpPr>
          <a:xfrm>
            <a:off x="3025702" y="3330526"/>
            <a:ext cx="4290288" cy="650948"/>
            <a:chOff x="4668935" y="4769050"/>
            <a:chExt cx="5720384" cy="867930"/>
          </a:xfrm>
        </p:grpSpPr>
        <p:sp>
          <p:nvSpPr>
            <p:cNvPr id="801" name="Google Shape;801;p34"/>
            <p:cNvSpPr/>
            <p:nvPr/>
          </p:nvSpPr>
          <p:spPr>
            <a:xfrm>
              <a:off x="4668935" y="4769050"/>
              <a:ext cx="573114" cy="5731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5151376" y="4769050"/>
              <a:ext cx="5237943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/>
                <a:t>Real-time camera：</a:t>
              </a:r>
              <a:endParaRPr sz="1500" dirty="0"/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/>
                <a:t>A user uses the front camera from the computers to let the web application get real-time video. The web application displays real-time FER results, including respective prediction confidence for seven different emotions and a corresponding emoji for the identified emotion.</a:t>
              </a:r>
              <a:endParaRPr sz="1100" dirty="0"/>
            </a:p>
          </p:txBody>
        </p:sp>
        <p:sp>
          <p:nvSpPr>
            <p:cNvPr id="803" name="Google Shape;803;p34"/>
            <p:cNvSpPr txBox="1"/>
            <p:nvPr/>
          </p:nvSpPr>
          <p:spPr>
            <a:xfrm>
              <a:off x="4773308" y="4769050"/>
              <a:ext cx="31669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4" name="Google Shape;80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5437" y="802426"/>
            <a:ext cx="631425" cy="3143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52;p26">
            <a:extLst>
              <a:ext uri="{FF2B5EF4-FFF2-40B4-BE49-F238E27FC236}">
                <a16:creationId xmlns:a16="http://schemas.microsoft.com/office/drawing/2014/main" id="{1CCF1D65-ADFE-D63D-B282-1F6226037DF4}"/>
              </a:ext>
            </a:extLst>
          </p:cNvPr>
          <p:cNvGrpSpPr/>
          <p:nvPr/>
        </p:nvGrpSpPr>
        <p:grpSpPr>
          <a:xfrm rot="-5400000">
            <a:off x="420009" y="245652"/>
            <a:ext cx="284363" cy="333308"/>
            <a:chOff x="758562" y="2561597"/>
            <a:chExt cx="423517" cy="496415"/>
          </a:xfrm>
        </p:grpSpPr>
        <p:sp>
          <p:nvSpPr>
            <p:cNvPr id="3" name="Google Shape;453;p26">
              <a:extLst>
                <a:ext uri="{FF2B5EF4-FFF2-40B4-BE49-F238E27FC236}">
                  <a16:creationId xmlns:a16="http://schemas.microsoft.com/office/drawing/2014/main" id="{3E6EC3BD-0F37-42A1-D0F6-D36D952ADB09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54;p26">
              <a:extLst>
                <a:ext uri="{FF2B5EF4-FFF2-40B4-BE49-F238E27FC236}">
                  <a16:creationId xmlns:a16="http://schemas.microsoft.com/office/drawing/2014/main" id="{D5CD024F-A047-9492-1A09-F84209BD1E9E}"/>
                </a:ext>
              </a:extLst>
            </p:cNvPr>
            <p:cNvSpPr/>
            <p:nvPr/>
          </p:nvSpPr>
          <p:spPr>
            <a:xfrm>
              <a:off x="819999" y="2563287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55;p26">
              <a:extLst>
                <a:ext uri="{FF2B5EF4-FFF2-40B4-BE49-F238E27FC236}">
                  <a16:creationId xmlns:a16="http://schemas.microsoft.com/office/drawing/2014/main" id="{1E000EF1-8277-3B74-91DA-E07F7559C83F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56;p26">
              <a:extLst>
                <a:ext uri="{FF2B5EF4-FFF2-40B4-BE49-F238E27FC236}">
                  <a16:creationId xmlns:a16="http://schemas.microsoft.com/office/drawing/2014/main" id="{C5041744-AA9F-CF72-838B-6E5BB28FA428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57;p26">
              <a:extLst>
                <a:ext uri="{FF2B5EF4-FFF2-40B4-BE49-F238E27FC236}">
                  <a16:creationId xmlns:a16="http://schemas.microsoft.com/office/drawing/2014/main" id="{20A3C0CE-94B0-6644-D1EF-E06F44AD3907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58;p26">
              <a:extLst>
                <a:ext uri="{FF2B5EF4-FFF2-40B4-BE49-F238E27FC236}">
                  <a16:creationId xmlns:a16="http://schemas.microsoft.com/office/drawing/2014/main" id="{59573E82-96B8-A81B-A6D9-4B5853FE3658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597" y="670699"/>
            <a:ext cx="4019727" cy="363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811;p35"/>
          <p:cNvGrpSpPr/>
          <p:nvPr/>
        </p:nvGrpSpPr>
        <p:grpSpPr>
          <a:xfrm>
            <a:off x="-1345555" y="2027511"/>
            <a:ext cx="4774075" cy="1024658"/>
            <a:chOff x="0" y="2703348"/>
            <a:chExt cx="6365433" cy="1366210"/>
          </a:xfrm>
        </p:grpSpPr>
        <p:sp>
          <p:nvSpPr>
            <p:cNvPr id="812" name="Google Shape;812;p35"/>
            <p:cNvSpPr/>
            <p:nvPr/>
          </p:nvSpPr>
          <p:spPr>
            <a:xfrm>
              <a:off x="6187639" y="3343275"/>
              <a:ext cx="177794" cy="177794"/>
            </a:xfrm>
            <a:prstGeom prst="ellipse">
              <a:avLst/>
            </a:prstGeom>
            <a:solidFill>
              <a:srgbClr val="0E0E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3" name="Google Shape;813;p35"/>
            <p:cNvCxnSpPr/>
            <p:nvPr/>
          </p:nvCxnSpPr>
          <p:spPr>
            <a:xfrm rot="10800000" flipH="1">
              <a:off x="0" y="3432172"/>
              <a:ext cx="6187639" cy="4291"/>
            </a:xfrm>
            <a:prstGeom prst="straightConnector1">
              <a:avLst/>
            </a:prstGeom>
            <a:noFill/>
            <a:ln w="25400" cap="flat" cmpd="sng">
              <a:solidFill>
                <a:srgbClr val="0E0E0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14" name="Google Shape;814;p35"/>
            <p:cNvSpPr/>
            <p:nvPr/>
          </p:nvSpPr>
          <p:spPr>
            <a:xfrm>
              <a:off x="3274470" y="3467103"/>
              <a:ext cx="2611980" cy="295274"/>
            </a:xfrm>
            <a:custGeom>
              <a:avLst/>
              <a:gdLst/>
              <a:ahLst/>
              <a:cxnLst/>
              <a:rect l="l" t="t" r="r" b="b"/>
              <a:pathLst>
                <a:path w="2611980" h="295274" extrusionOk="0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5" name="Google Shape;815;p35"/>
            <p:cNvGrpSpPr/>
            <p:nvPr/>
          </p:nvGrpSpPr>
          <p:grpSpPr>
            <a:xfrm>
              <a:off x="2057454" y="2703348"/>
              <a:ext cx="3871464" cy="1366210"/>
              <a:chOff x="2057454" y="2646587"/>
              <a:chExt cx="3871464" cy="1366210"/>
            </a:xfrm>
          </p:grpSpPr>
          <p:sp>
            <p:nvSpPr>
              <p:cNvPr id="816" name="Google Shape;816;p35"/>
              <p:cNvSpPr/>
              <p:nvPr/>
            </p:nvSpPr>
            <p:spPr>
              <a:xfrm>
                <a:off x="2462789" y="2751713"/>
                <a:ext cx="90000" cy="900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3585145" y="3115424"/>
                <a:ext cx="86727" cy="86727"/>
              </a:xfrm>
              <a:prstGeom prst="ellipse">
                <a:avLst/>
              </a:prstGeom>
              <a:solidFill>
                <a:srgbClr val="0E0E0E">
                  <a:alpha val="5607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404884" y="3255982"/>
                <a:ext cx="83455" cy="83455"/>
              </a:xfrm>
              <a:prstGeom prst="ellipse">
                <a:avLst/>
              </a:prstGeom>
              <a:solidFill>
                <a:srgbClr val="0E0E0E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70425" y="3641186"/>
                <a:ext cx="80182" cy="80182"/>
              </a:xfrm>
              <a:prstGeom prst="ellipse">
                <a:avLst/>
              </a:prstGeom>
              <a:solidFill>
                <a:srgbClr val="0E0E0E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5595571" y="3274689"/>
                <a:ext cx="76909" cy="76909"/>
              </a:xfrm>
              <a:prstGeom prst="ellipse">
                <a:avLst/>
              </a:prstGeom>
              <a:solidFill>
                <a:srgbClr val="0E0E0E">
                  <a:alpha val="4509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5883199" y="3467720"/>
                <a:ext cx="45719" cy="45719"/>
              </a:xfrm>
              <a:prstGeom prst="ellipse">
                <a:avLst/>
              </a:prstGeom>
              <a:solidFill>
                <a:srgbClr val="0E0E0E">
                  <a:alpha val="4156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4201455" y="3552144"/>
                <a:ext cx="70364" cy="70364"/>
              </a:xfrm>
              <a:prstGeom prst="ellipse">
                <a:avLst/>
              </a:prstGeom>
              <a:solidFill>
                <a:srgbClr val="0E0E0E">
                  <a:alpha val="3803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2443111" y="3945706"/>
                <a:ext cx="67091" cy="67091"/>
              </a:xfrm>
              <a:prstGeom prst="ellipse">
                <a:avLst/>
              </a:prstGeom>
              <a:solidFill>
                <a:srgbClr val="0E0E0E">
                  <a:alpha val="3450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2057454" y="2646587"/>
                <a:ext cx="63818" cy="63818"/>
              </a:xfrm>
              <a:prstGeom prst="ellipse">
                <a:avLst/>
              </a:prstGeom>
              <a:solidFill>
                <a:srgbClr val="0E0E0E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3089738" y="3647569"/>
                <a:ext cx="60545" cy="60545"/>
              </a:xfrm>
              <a:prstGeom prst="ellipse">
                <a:avLst/>
              </a:prstGeom>
              <a:solidFill>
                <a:srgbClr val="0E0E0E">
                  <a:alpha val="2705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2779641" y="3085530"/>
                <a:ext cx="57273" cy="57273"/>
              </a:xfrm>
              <a:prstGeom prst="ellipse">
                <a:avLst/>
              </a:prstGeom>
              <a:solidFill>
                <a:srgbClr val="0E0E0E">
                  <a:alpha val="2352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4971733" y="3576882"/>
                <a:ext cx="54000" cy="540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8" name="Google Shape;828;p35"/>
            <p:cNvGrpSpPr/>
            <p:nvPr/>
          </p:nvGrpSpPr>
          <p:grpSpPr>
            <a:xfrm>
              <a:off x="2662550" y="2972994"/>
              <a:ext cx="2720704" cy="871348"/>
              <a:chOff x="2133791" y="2806726"/>
              <a:chExt cx="3351856" cy="1073484"/>
            </a:xfrm>
          </p:grpSpPr>
          <p:sp>
            <p:nvSpPr>
              <p:cNvPr id="829" name="Google Shape;829;p35"/>
              <p:cNvSpPr/>
              <p:nvPr/>
            </p:nvSpPr>
            <p:spPr>
              <a:xfrm>
                <a:off x="2653368" y="2894140"/>
                <a:ext cx="53222" cy="53222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3810450" y="3115424"/>
                <a:ext cx="53222" cy="53222"/>
              </a:xfrm>
              <a:prstGeom prst="ellipse">
                <a:avLst/>
              </a:prstGeom>
              <a:solidFill>
                <a:srgbClr val="0E0E0E">
                  <a:alpha val="5607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4795058" y="3166540"/>
                <a:ext cx="53222" cy="53222"/>
              </a:xfrm>
              <a:prstGeom prst="ellipse">
                <a:avLst/>
              </a:prstGeom>
              <a:solidFill>
                <a:srgbClr val="0E0E0E">
                  <a:alpha val="5254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3672010" y="3635948"/>
                <a:ext cx="53222" cy="53222"/>
              </a:xfrm>
              <a:prstGeom prst="ellipse">
                <a:avLst/>
              </a:prstGeom>
              <a:solidFill>
                <a:srgbClr val="0E0E0E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5285021" y="3230316"/>
                <a:ext cx="53222" cy="53222"/>
              </a:xfrm>
              <a:prstGeom prst="ellipse">
                <a:avLst/>
              </a:prstGeom>
              <a:solidFill>
                <a:srgbClr val="0E0E0E">
                  <a:alpha val="4509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32425" y="3479415"/>
                <a:ext cx="53222" cy="53222"/>
              </a:xfrm>
              <a:prstGeom prst="ellipse">
                <a:avLst/>
              </a:prstGeom>
              <a:solidFill>
                <a:srgbClr val="0E0E0E">
                  <a:alpha val="4156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4574638" y="3506114"/>
                <a:ext cx="53222" cy="53222"/>
              </a:xfrm>
              <a:prstGeom prst="ellipse">
                <a:avLst/>
              </a:prstGeom>
              <a:solidFill>
                <a:srgbClr val="0E0E0E">
                  <a:alpha val="3803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2419641" y="3826988"/>
                <a:ext cx="53222" cy="53222"/>
              </a:xfrm>
              <a:prstGeom prst="ellipse">
                <a:avLst/>
              </a:prstGeom>
              <a:solidFill>
                <a:srgbClr val="0E0E0E">
                  <a:alpha val="3450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2133791" y="2806726"/>
                <a:ext cx="53222" cy="53222"/>
              </a:xfrm>
              <a:prstGeom prst="ellipse">
                <a:avLst/>
              </a:prstGeom>
              <a:solidFill>
                <a:srgbClr val="0E0E0E">
                  <a:alpha val="3058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3061163" y="3609469"/>
                <a:ext cx="53222" cy="53222"/>
              </a:xfrm>
              <a:prstGeom prst="ellipse">
                <a:avLst/>
              </a:prstGeom>
              <a:solidFill>
                <a:srgbClr val="0E0E0E">
                  <a:alpha val="27058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2810121" y="3085530"/>
                <a:ext cx="53222" cy="53222"/>
              </a:xfrm>
              <a:prstGeom prst="ellipse">
                <a:avLst/>
              </a:prstGeom>
              <a:solidFill>
                <a:srgbClr val="0E0E0E">
                  <a:alpha val="2352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4971734" y="3614433"/>
                <a:ext cx="53222" cy="53222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1" name="Google Shape;841;p35"/>
          <p:cNvSpPr txBox="1"/>
          <p:nvPr/>
        </p:nvSpPr>
        <p:spPr>
          <a:xfrm>
            <a:off x="3488771" y="1658450"/>
            <a:ext cx="2641586" cy="139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GB" sz="8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5"/>
          <p:cNvSpPr txBox="1"/>
          <p:nvPr/>
        </p:nvSpPr>
        <p:spPr>
          <a:xfrm>
            <a:off x="3737550" y="3015775"/>
            <a:ext cx="4277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System performance</a:t>
            </a:r>
            <a:endParaRPr sz="1100"/>
          </a:p>
        </p:txBody>
      </p:sp>
      <p:grpSp>
        <p:nvGrpSpPr>
          <p:cNvPr id="843" name="Google Shape;843;p35"/>
          <p:cNvGrpSpPr/>
          <p:nvPr/>
        </p:nvGrpSpPr>
        <p:grpSpPr>
          <a:xfrm rot="-5400000">
            <a:off x="5748447" y="-210318"/>
            <a:ext cx="358867" cy="420635"/>
            <a:chOff x="758562" y="2561597"/>
            <a:chExt cx="423517" cy="496415"/>
          </a:xfrm>
        </p:grpSpPr>
        <p:sp>
          <p:nvSpPr>
            <p:cNvPr id="844" name="Google Shape;844;p35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35"/>
          <p:cNvGrpSpPr/>
          <p:nvPr/>
        </p:nvGrpSpPr>
        <p:grpSpPr>
          <a:xfrm rot="-5400000">
            <a:off x="84859" y="4309837"/>
            <a:ext cx="225353" cy="264141"/>
            <a:chOff x="758562" y="2561597"/>
            <a:chExt cx="423517" cy="496415"/>
          </a:xfrm>
        </p:grpSpPr>
        <p:sp>
          <p:nvSpPr>
            <p:cNvPr id="851" name="Google Shape;851;p35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35"/>
          <p:cNvGrpSpPr/>
          <p:nvPr/>
        </p:nvGrpSpPr>
        <p:grpSpPr>
          <a:xfrm>
            <a:off x="220908" y="4916047"/>
            <a:ext cx="358867" cy="420635"/>
            <a:chOff x="758562" y="2561597"/>
            <a:chExt cx="423517" cy="496415"/>
          </a:xfrm>
        </p:grpSpPr>
        <p:sp>
          <p:nvSpPr>
            <p:cNvPr id="858" name="Google Shape;858;p35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6"/>
          <p:cNvSpPr txBox="1"/>
          <p:nvPr/>
        </p:nvSpPr>
        <p:spPr>
          <a:xfrm>
            <a:off x="875810" y="164401"/>
            <a:ext cx="400990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</a:rPr>
              <a:t>System performance</a:t>
            </a:r>
            <a:endParaRPr sz="1100" dirty="0"/>
          </a:p>
        </p:txBody>
      </p:sp>
      <p:sp>
        <p:nvSpPr>
          <p:cNvPr id="869" name="Google Shape;869;p36"/>
          <p:cNvSpPr/>
          <p:nvPr/>
        </p:nvSpPr>
        <p:spPr>
          <a:xfrm>
            <a:off x="841019" y="4836482"/>
            <a:ext cx="113893" cy="113893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94183" y="4120844"/>
            <a:ext cx="74039" cy="74039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130216" y="3682553"/>
            <a:ext cx="76012" cy="76012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114255" y="4557162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439750" y="4358639"/>
            <a:ext cx="52274" cy="5227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7244729" y="152887"/>
            <a:ext cx="135000" cy="135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6"/>
          <p:cNvSpPr/>
          <p:nvPr/>
        </p:nvSpPr>
        <p:spPr>
          <a:xfrm>
            <a:off x="8655573" y="948885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/>
          <p:nvPr/>
        </p:nvSpPr>
        <p:spPr>
          <a:xfrm>
            <a:off x="7757609" y="663693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8803922" y="2033990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8875080" y="401602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8112685" y="220387"/>
            <a:ext cx="216000" cy="216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154755" y="4842375"/>
            <a:ext cx="216000" cy="216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8672718" y="1254091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8046737" y="867885"/>
            <a:ext cx="81000" cy="81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36"/>
          <p:cNvGrpSpPr/>
          <p:nvPr/>
        </p:nvGrpSpPr>
        <p:grpSpPr>
          <a:xfrm>
            <a:off x="2263635" y="1346025"/>
            <a:ext cx="4852180" cy="300150"/>
            <a:chOff x="2754020" y="1756992"/>
            <a:chExt cx="6469573" cy="400200"/>
          </a:xfrm>
        </p:grpSpPr>
        <p:grpSp>
          <p:nvGrpSpPr>
            <p:cNvPr id="891" name="Google Shape;891;p36"/>
            <p:cNvGrpSpPr/>
            <p:nvPr/>
          </p:nvGrpSpPr>
          <p:grpSpPr>
            <a:xfrm>
              <a:off x="2754020" y="1862533"/>
              <a:ext cx="144000" cy="168786"/>
              <a:chOff x="758562" y="2561597"/>
              <a:chExt cx="423517" cy="496415"/>
            </a:xfrm>
          </p:grpSpPr>
          <p:sp>
            <p:nvSpPr>
              <p:cNvPr id="892" name="Google Shape;892;p36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457200" extrusionOk="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/>
                <a:ahLst/>
                <a:cxnLst/>
                <a:rect l="l" t="t" r="r" b="b"/>
                <a:pathLst>
                  <a:path w="172492" h="126282" extrusionOk="0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/>
                <a:ahLst/>
                <a:cxnLst/>
                <a:rect l="l" t="t" r="r" b="b"/>
                <a:pathLst>
                  <a:path w="948690" h="1154430" extrusionOk="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/>
                <a:ahLst/>
                <a:cxnLst/>
                <a:rect l="l" t="t" r="r" b="b"/>
                <a:pathLst>
                  <a:path w="278130" h="1032510" extrusionOk="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797560" extrusionOk="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1056640" extrusionOk="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8" name="Google Shape;898;p36"/>
            <p:cNvSpPr txBox="1"/>
            <p:nvPr/>
          </p:nvSpPr>
          <p:spPr>
            <a:xfrm>
              <a:off x="2979993" y="1756992"/>
              <a:ext cx="6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dk1"/>
                  </a:solidFill>
                </a:rPr>
                <a:t>SYSTEM’S  INTELLIGENCE &amp; ROBUSTNESS</a:t>
              </a:r>
              <a:endParaRPr sz="1100" dirty="0"/>
            </a:p>
          </p:txBody>
        </p:sp>
      </p:grpSp>
      <p:grpSp>
        <p:nvGrpSpPr>
          <p:cNvPr id="899" name="Google Shape;899;p36"/>
          <p:cNvGrpSpPr/>
          <p:nvPr/>
        </p:nvGrpSpPr>
        <p:grpSpPr>
          <a:xfrm>
            <a:off x="2264487" y="2569459"/>
            <a:ext cx="2603465" cy="300082"/>
            <a:chOff x="2774909" y="3362012"/>
            <a:chExt cx="3471287" cy="400110"/>
          </a:xfrm>
        </p:grpSpPr>
        <p:grpSp>
          <p:nvGrpSpPr>
            <p:cNvPr id="900" name="Google Shape;900;p36"/>
            <p:cNvGrpSpPr/>
            <p:nvPr/>
          </p:nvGrpSpPr>
          <p:grpSpPr>
            <a:xfrm>
              <a:off x="2774909" y="3467564"/>
              <a:ext cx="144000" cy="168786"/>
              <a:chOff x="758562" y="2561597"/>
              <a:chExt cx="423517" cy="496415"/>
            </a:xfrm>
          </p:grpSpPr>
          <p:sp>
            <p:nvSpPr>
              <p:cNvPr id="901" name="Google Shape;901;p36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457200" extrusionOk="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/>
                <a:ahLst/>
                <a:cxnLst/>
                <a:rect l="l" t="t" r="r" b="b"/>
                <a:pathLst>
                  <a:path w="172492" h="126282" extrusionOk="0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/>
                <a:ahLst/>
                <a:cxnLst/>
                <a:rect l="l" t="t" r="r" b="b"/>
                <a:pathLst>
                  <a:path w="948690" h="1154430" extrusionOk="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/>
                <a:ahLst/>
                <a:cxnLst/>
                <a:rect l="l" t="t" r="r" b="b"/>
                <a:pathLst>
                  <a:path w="278130" h="1032510" extrusionOk="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797560" extrusionOk="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1056640" extrusionOk="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7" name="Google Shape;907;p36"/>
            <p:cNvSpPr txBox="1"/>
            <p:nvPr/>
          </p:nvSpPr>
          <p:spPr>
            <a:xfrm>
              <a:off x="3000910" y="3362012"/>
              <a:ext cx="32452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dk1"/>
                  </a:solidFill>
                </a:rPr>
                <a:t>SCALABILITY</a:t>
              </a:r>
              <a:endParaRPr sz="1100" dirty="0"/>
            </a:p>
          </p:txBody>
        </p:sp>
      </p:grpSp>
      <p:grpSp>
        <p:nvGrpSpPr>
          <p:cNvPr id="908" name="Google Shape;908;p36"/>
          <p:cNvGrpSpPr/>
          <p:nvPr/>
        </p:nvGrpSpPr>
        <p:grpSpPr>
          <a:xfrm>
            <a:off x="2263635" y="3792825"/>
            <a:ext cx="4179469" cy="300150"/>
            <a:chOff x="2795798" y="4834967"/>
            <a:chExt cx="5572625" cy="400200"/>
          </a:xfrm>
        </p:grpSpPr>
        <p:grpSp>
          <p:nvGrpSpPr>
            <p:cNvPr id="909" name="Google Shape;909;p36"/>
            <p:cNvGrpSpPr/>
            <p:nvPr/>
          </p:nvGrpSpPr>
          <p:grpSpPr>
            <a:xfrm>
              <a:off x="2795798" y="4940523"/>
              <a:ext cx="144000" cy="168786"/>
              <a:chOff x="758562" y="2561597"/>
              <a:chExt cx="423517" cy="496415"/>
            </a:xfrm>
          </p:grpSpPr>
          <p:sp>
            <p:nvSpPr>
              <p:cNvPr id="910" name="Google Shape;910;p36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457200" extrusionOk="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/>
                <a:ahLst/>
                <a:cxnLst/>
                <a:rect l="l" t="t" r="r" b="b"/>
                <a:pathLst>
                  <a:path w="172492" h="126282" extrusionOk="0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/>
                <a:ahLst/>
                <a:cxnLst/>
                <a:rect l="l" t="t" r="r" b="b"/>
                <a:pathLst>
                  <a:path w="948690" h="1154430" extrusionOk="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/>
                <a:ahLst/>
                <a:cxnLst/>
                <a:rect l="l" t="t" r="r" b="b"/>
                <a:pathLst>
                  <a:path w="278130" h="1032510" extrusionOk="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797560" extrusionOk="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1056640" extrusionOk="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6" name="Google Shape;916;p36"/>
            <p:cNvSpPr txBox="1"/>
            <p:nvPr/>
          </p:nvSpPr>
          <p:spPr>
            <a:xfrm>
              <a:off x="3021823" y="4834967"/>
              <a:ext cx="534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dk1"/>
                  </a:solidFill>
                </a:rPr>
                <a:t>Does not support the upload of bulk files</a:t>
              </a:r>
              <a:endParaRPr sz="1100" dirty="0"/>
            </a:p>
          </p:txBody>
        </p:sp>
      </p:grpSp>
      <p:sp>
        <p:nvSpPr>
          <p:cNvPr id="917" name="Google Shape;917;p36"/>
          <p:cNvSpPr/>
          <p:nvPr/>
        </p:nvSpPr>
        <p:spPr>
          <a:xfrm>
            <a:off x="2439575" y="1659450"/>
            <a:ext cx="4500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arenR"/>
            </a:pPr>
            <a:r>
              <a:rPr lang="en-GB" sz="900" dirty="0">
                <a:solidFill>
                  <a:schemeClr val="dk1"/>
                </a:solidFill>
              </a:rPr>
              <a:t> Very intelligent :does not need the user to manually capture the human face in the target image, but can automatically capture the </a:t>
            </a:r>
            <a:r>
              <a:rPr lang="en-GB" sz="900" dirty="0" err="1">
                <a:solidFill>
                  <a:schemeClr val="dk1"/>
                </a:solidFill>
              </a:rPr>
              <a:t>centered</a:t>
            </a:r>
            <a:r>
              <a:rPr lang="en-GB" sz="900" dirty="0">
                <a:solidFill>
                  <a:schemeClr val="dk1"/>
                </a:solidFill>
              </a:rPr>
              <a:t> human face if the image contains 2 or more human faces. </a:t>
            </a:r>
            <a:endParaRPr sz="900" dirty="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arenR"/>
            </a:pPr>
            <a:r>
              <a:rPr lang="en-GB" sz="900" dirty="0">
                <a:solidFill>
                  <a:schemeClr val="dk1"/>
                </a:solidFill>
              </a:rPr>
              <a:t> Very robust: activate the front camera in advance before starting the system; prompt the user if the user uploads the unknown format file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918" name="Google Shape;918;p36"/>
          <p:cNvSpPr/>
          <p:nvPr/>
        </p:nvSpPr>
        <p:spPr>
          <a:xfrm>
            <a:off x="2439563" y="2869541"/>
            <a:ext cx="404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</a:rPr>
              <a:t>very convenient to update built-in human face detection methods and models in the whole system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6"/>
          <p:cNvSpPr/>
          <p:nvPr/>
        </p:nvSpPr>
        <p:spPr>
          <a:xfrm>
            <a:off x="2439575" y="3943202"/>
            <a:ext cx="404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6"/>
          <p:cNvSpPr txBox="1"/>
          <p:nvPr/>
        </p:nvSpPr>
        <p:spPr>
          <a:xfrm>
            <a:off x="1572000" y="801566"/>
            <a:ext cx="3000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Advantages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1" name="Google Shape;921;p36"/>
          <p:cNvSpPr txBox="1"/>
          <p:nvPr/>
        </p:nvSpPr>
        <p:spPr>
          <a:xfrm>
            <a:off x="1572000" y="3327182"/>
            <a:ext cx="3000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Disadvantages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452;p26">
            <a:extLst>
              <a:ext uri="{FF2B5EF4-FFF2-40B4-BE49-F238E27FC236}">
                <a16:creationId xmlns:a16="http://schemas.microsoft.com/office/drawing/2014/main" id="{663752BE-F469-D49B-C85A-68D78135757E}"/>
              </a:ext>
            </a:extLst>
          </p:cNvPr>
          <p:cNvGrpSpPr/>
          <p:nvPr/>
        </p:nvGrpSpPr>
        <p:grpSpPr>
          <a:xfrm rot="-5400000">
            <a:off x="395228" y="234947"/>
            <a:ext cx="284363" cy="333308"/>
            <a:chOff x="758562" y="2561597"/>
            <a:chExt cx="423517" cy="496415"/>
          </a:xfrm>
        </p:grpSpPr>
        <p:sp>
          <p:nvSpPr>
            <p:cNvPr id="3" name="Google Shape;453;p26">
              <a:extLst>
                <a:ext uri="{FF2B5EF4-FFF2-40B4-BE49-F238E27FC236}">
                  <a16:creationId xmlns:a16="http://schemas.microsoft.com/office/drawing/2014/main" id="{48B96E6F-FDF2-D02D-0D6D-7CBB69E6DF67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54;p26">
              <a:extLst>
                <a:ext uri="{FF2B5EF4-FFF2-40B4-BE49-F238E27FC236}">
                  <a16:creationId xmlns:a16="http://schemas.microsoft.com/office/drawing/2014/main" id="{807DAA80-F8DB-2285-44C4-80FDA0E1290B}"/>
                </a:ext>
              </a:extLst>
            </p:cNvPr>
            <p:cNvSpPr/>
            <p:nvPr/>
          </p:nvSpPr>
          <p:spPr>
            <a:xfrm>
              <a:off x="819999" y="2563287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55;p26">
              <a:extLst>
                <a:ext uri="{FF2B5EF4-FFF2-40B4-BE49-F238E27FC236}">
                  <a16:creationId xmlns:a16="http://schemas.microsoft.com/office/drawing/2014/main" id="{1CBF1786-B570-8262-92CA-83F2E0B911A9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56;p26">
              <a:extLst>
                <a:ext uri="{FF2B5EF4-FFF2-40B4-BE49-F238E27FC236}">
                  <a16:creationId xmlns:a16="http://schemas.microsoft.com/office/drawing/2014/main" id="{6F050D0B-D246-D0EA-9576-3366AD11E573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57;p26">
              <a:extLst>
                <a:ext uri="{FF2B5EF4-FFF2-40B4-BE49-F238E27FC236}">
                  <a16:creationId xmlns:a16="http://schemas.microsoft.com/office/drawing/2014/main" id="{C488721E-BD20-F6D4-C972-4A7B2506A976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58;p26">
              <a:extLst>
                <a:ext uri="{FF2B5EF4-FFF2-40B4-BE49-F238E27FC236}">
                  <a16:creationId xmlns:a16="http://schemas.microsoft.com/office/drawing/2014/main" id="{1A92DA53-D549-656F-2617-5B86192FB9EB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5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7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8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28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6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63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6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9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27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0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674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64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64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64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64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64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14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14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64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64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464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920" grpId="0"/>
      <p:bldP spid="9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597" y="670699"/>
            <a:ext cx="4019727" cy="363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Google Shape;928;p37"/>
          <p:cNvGrpSpPr/>
          <p:nvPr/>
        </p:nvGrpSpPr>
        <p:grpSpPr>
          <a:xfrm>
            <a:off x="-1345555" y="2027511"/>
            <a:ext cx="4774154" cy="1024739"/>
            <a:chOff x="0" y="2703348"/>
            <a:chExt cx="6365539" cy="1366319"/>
          </a:xfrm>
        </p:grpSpPr>
        <p:sp>
          <p:nvSpPr>
            <p:cNvPr id="929" name="Google Shape;929;p37"/>
            <p:cNvSpPr/>
            <p:nvPr/>
          </p:nvSpPr>
          <p:spPr>
            <a:xfrm>
              <a:off x="6187639" y="3343275"/>
              <a:ext cx="177900" cy="177900"/>
            </a:xfrm>
            <a:prstGeom prst="ellipse">
              <a:avLst/>
            </a:prstGeom>
            <a:solidFill>
              <a:srgbClr val="0E0E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0" name="Google Shape;930;p37"/>
            <p:cNvCxnSpPr/>
            <p:nvPr/>
          </p:nvCxnSpPr>
          <p:spPr>
            <a:xfrm rot="10800000" flipH="1">
              <a:off x="0" y="3432263"/>
              <a:ext cx="6187500" cy="4200"/>
            </a:xfrm>
            <a:prstGeom prst="straightConnector1">
              <a:avLst/>
            </a:prstGeom>
            <a:noFill/>
            <a:ln w="25400" cap="flat" cmpd="sng">
              <a:solidFill>
                <a:srgbClr val="0E0E0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31" name="Google Shape;931;p37"/>
            <p:cNvSpPr/>
            <p:nvPr/>
          </p:nvSpPr>
          <p:spPr>
            <a:xfrm>
              <a:off x="3274470" y="3467103"/>
              <a:ext cx="2611980" cy="295274"/>
            </a:xfrm>
            <a:custGeom>
              <a:avLst/>
              <a:gdLst/>
              <a:ahLst/>
              <a:cxnLst/>
              <a:rect l="l" t="t" r="r" b="b"/>
              <a:pathLst>
                <a:path w="2611980" h="295274" extrusionOk="0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2" name="Google Shape;932;p37"/>
            <p:cNvGrpSpPr/>
            <p:nvPr/>
          </p:nvGrpSpPr>
          <p:grpSpPr>
            <a:xfrm>
              <a:off x="2057454" y="2703348"/>
              <a:ext cx="3871345" cy="1366319"/>
              <a:chOff x="2057454" y="2646587"/>
              <a:chExt cx="3871345" cy="1366319"/>
            </a:xfrm>
          </p:grpSpPr>
          <p:sp>
            <p:nvSpPr>
              <p:cNvPr id="933" name="Google Shape;933;p37"/>
              <p:cNvSpPr/>
              <p:nvPr/>
            </p:nvSpPr>
            <p:spPr>
              <a:xfrm>
                <a:off x="2462789" y="2751713"/>
                <a:ext cx="90000" cy="900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3585145" y="3115424"/>
                <a:ext cx="86700" cy="86700"/>
              </a:xfrm>
              <a:prstGeom prst="ellipse">
                <a:avLst/>
              </a:prstGeom>
              <a:solidFill>
                <a:srgbClr val="0E0E0E">
                  <a:alpha val="560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4404884" y="3255982"/>
                <a:ext cx="83400" cy="83400"/>
              </a:xfrm>
              <a:prstGeom prst="ellipse">
                <a:avLst/>
              </a:prstGeom>
              <a:solidFill>
                <a:srgbClr val="0E0E0E">
                  <a:alpha val="5255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3570425" y="3641186"/>
                <a:ext cx="80100" cy="80100"/>
              </a:xfrm>
              <a:prstGeom prst="ellipse">
                <a:avLst/>
              </a:prstGeom>
              <a:solidFill>
                <a:srgbClr val="0E0E0E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5595571" y="3274689"/>
                <a:ext cx="76800" cy="76800"/>
              </a:xfrm>
              <a:prstGeom prst="ellipse">
                <a:avLst/>
              </a:prstGeom>
              <a:solidFill>
                <a:srgbClr val="0E0E0E">
                  <a:alpha val="451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5883199" y="3467720"/>
                <a:ext cx="45600" cy="45600"/>
              </a:xfrm>
              <a:prstGeom prst="ellipse">
                <a:avLst/>
              </a:prstGeom>
              <a:solidFill>
                <a:srgbClr val="0E0E0E">
                  <a:alpha val="4157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4201455" y="3552144"/>
                <a:ext cx="70500" cy="70500"/>
              </a:xfrm>
              <a:prstGeom prst="ellipse">
                <a:avLst/>
              </a:prstGeom>
              <a:solidFill>
                <a:srgbClr val="0E0E0E">
                  <a:alpha val="3804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2443111" y="3945706"/>
                <a:ext cx="67200" cy="67200"/>
              </a:xfrm>
              <a:prstGeom prst="ellipse">
                <a:avLst/>
              </a:prstGeom>
              <a:solidFill>
                <a:srgbClr val="0E0E0E">
                  <a:alpha val="3451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2057454" y="2646587"/>
                <a:ext cx="63900" cy="63900"/>
              </a:xfrm>
              <a:prstGeom prst="ellipse">
                <a:avLst/>
              </a:prstGeom>
              <a:solidFill>
                <a:srgbClr val="0E0E0E">
                  <a:alpha val="305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3089738" y="3647569"/>
                <a:ext cx="60600" cy="60600"/>
              </a:xfrm>
              <a:prstGeom prst="ellipse">
                <a:avLst/>
              </a:prstGeom>
              <a:solidFill>
                <a:srgbClr val="0E0E0E">
                  <a:alpha val="2706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779641" y="3085530"/>
                <a:ext cx="57300" cy="57300"/>
              </a:xfrm>
              <a:prstGeom prst="ellipse">
                <a:avLst/>
              </a:prstGeom>
              <a:solidFill>
                <a:srgbClr val="0E0E0E">
                  <a:alpha val="2353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4971733" y="3576882"/>
                <a:ext cx="54000" cy="540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37"/>
            <p:cNvGrpSpPr/>
            <p:nvPr/>
          </p:nvGrpSpPr>
          <p:grpSpPr>
            <a:xfrm>
              <a:off x="2662548" y="2972991"/>
              <a:ext cx="2720602" cy="871248"/>
              <a:chOff x="2133791" y="2806726"/>
              <a:chExt cx="3351734" cy="1073362"/>
            </a:xfrm>
          </p:grpSpPr>
          <p:sp>
            <p:nvSpPr>
              <p:cNvPr id="946" name="Google Shape;946;p37"/>
              <p:cNvSpPr/>
              <p:nvPr/>
            </p:nvSpPr>
            <p:spPr>
              <a:xfrm>
                <a:off x="2653368" y="2894140"/>
                <a:ext cx="53100" cy="531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3810450" y="3115424"/>
                <a:ext cx="53100" cy="53100"/>
              </a:xfrm>
              <a:prstGeom prst="ellipse">
                <a:avLst/>
              </a:prstGeom>
              <a:solidFill>
                <a:srgbClr val="0E0E0E">
                  <a:alpha val="560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4795058" y="3166540"/>
                <a:ext cx="53100" cy="53100"/>
              </a:xfrm>
              <a:prstGeom prst="ellipse">
                <a:avLst/>
              </a:prstGeom>
              <a:solidFill>
                <a:srgbClr val="0E0E0E">
                  <a:alpha val="5255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3672010" y="3635948"/>
                <a:ext cx="53100" cy="53100"/>
              </a:xfrm>
              <a:prstGeom prst="ellipse">
                <a:avLst/>
              </a:prstGeom>
              <a:solidFill>
                <a:srgbClr val="0E0E0E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5285021" y="3230316"/>
                <a:ext cx="53100" cy="53100"/>
              </a:xfrm>
              <a:prstGeom prst="ellipse">
                <a:avLst/>
              </a:prstGeom>
              <a:solidFill>
                <a:srgbClr val="0E0E0E">
                  <a:alpha val="451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5432425" y="3479415"/>
                <a:ext cx="53100" cy="53100"/>
              </a:xfrm>
              <a:prstGeom prst="ellipse">
                <a:avLst/>
              </a:prstGeom>
              <a:solidFill>
                <a:srgbClr val="0E0E0E">
                  <a:alpha val="4157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4574638" y="3506114"/>
                <a:ext cx="53100" cy="53100"/>
              </a:xfrm>
              <a:prstGeom prst="ellipse">
                <a:avLst/>
              </a:prstGeom>
              <a:solidFill>
                <a:srgbClr val="0E0E0E">
                  <a:alpha val="3804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9641" y="3826988"/>
                <a:ext cx="53100" cy="53100"/>
              </a:xfrm>
              <a:prstGeom prst="ellipse">
                <a:avLst/>
              </a:prstGeom>
              <a:solidFill>
                <a:srgbClr val="0E0E0E">
                  <a:alpha val="3451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133791" y="2806726"/>
                <a:ext cx="53100" cy="53100"/>
              </a:xfrm>
              <a:prstGeom prst="ellipse">
                <a:avLst/>
              </a:prstGeom>
              <a:solidFill>
                <a:srgbClr val="0E0E0E">
                  <a:alpha val="305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3061163" y="3609469"/>
                <a:ext cx="53100" cy="53100"/>
              </a:xfrm>
              <a:prstGeom prst="ellipse">
                <a:avLst/>
              </a:prstGeom>
              <a:solidFill>
                <a:srgbClr val="0E0E0E">
                  <a:alpha val="2706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810121" y="3085530"/>
                <a:ext cx="53100" cy="53100"/>
              </a:xfrm>
              <a:prstGeom prst="ellipse">
                <a:avLst/>
              </a:prstGeom>
              <a:solidFill>
                <a:srgbClr val="0E0E0E">
                  <a:alpha val="2353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971734" y="3614433"/>
                <a:ext cx="53100" cy="531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8" name="Google Shape;958;p37"/>
          <p:cNvSpPr txBox="1"/>
          <p:nvPr/>
        </p:nvSpPr>
        <p:spPr>
          <a:xfrm>
            <a:off x="3488771" y="1658450"/>
            <a:ext cx="26415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GB" sz="8600">
                <a:solidFill>
                  <a:schemeClr val="dk1"/>
                </a:solidFill>
              </a:rPr>
              <a:t>5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7"/>
          <p:cNvSpPr txBox="1"/>
          <p:nvPr/>
        </p:nvSpPr>
        <p:spPr>
          <a:xfrm>
            <a:off x="3737550" y="3015775"/>
            <a:ext cx="4277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Conclusion</a:t>
            </a:r>
            <a:endParaRPr sz="1100"/>
          </a:p>
        </p:txBody>
      </p:sp>
      <p:grpSp>
        <p:nvGrpSpPr>
          <p:cNvPr id="960" name="Google Shape;960;p37"/>
          <p:cNvGrpSpPr/>
          <p:nvPr/>
        </p:nvGrpSpPr>
        <p:grpSpPr>
          <a:xfrm rot="-5400000">
            <a:off x="5747610" y="-210211"/>
            <a:ext cx="359517" cy="419846"/>
            <a:chOff x="758562" y="2561597"/>
            <a:chExt cx="424309" cy="495511"/>
          </a:xfrm>
        </p:grpSpPr>
        <p:sp>
          <p:nvSpPr>
            <p:cNvPr id="961" name="Google Shape;961;p37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819997" y="2563286"/>
              <a:ext cx="356196" cy="297394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758562" y="2561597"/>
              <a:ext cx="213455" cy="294380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758562" y="2680186"/>
              <a:ext cx="62579" cy="26329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776106" y="2853730"/>
              <a:ext cx="406765" cy="203378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1051746" y="2662135"/>
              <a:ext cx="129159" cy="269443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37"/>
          <p:cNvGrpSpPr/>
          <p:nvPr/>
        </p:nvGrpSpPr>
        <p:grpSpPr>
          <a:xfrm rot="-5400000">
            <a:off x="84415" y="4309866"/>
            <a:ext cx="225775" cy="263661"/>
            <a:chOff x="758562" y="2561597"/>
            <a:chExt cx="424309" cy="495511"/>
          </a:xfrm>
        </p:grpSpPr>
        <p:sp>
          <p:nvSpPr>
            <p:cNvPr id="968" name="Google Shape;968;p37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819997" y="2563286"/>
              <a:ext cx="356196" cy="297394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758562" y="2561597"/>
              <a:ext cx="213455" cy="294380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758562" y="2680186"/>
              <a:ext cx="62579" cy="26329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776106" y="2853730"/>
              <a:ext cx="406765" cy="203378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1051746" y="2662135"/>
              <a:ext cx="129159" cy="269443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220871" y="4915929"/>
            <a:ext cx="359517" cy="419846"/>
            <a:chOff x="758562" y="2561597"/>
            <a:chExt cx="424309" cy="495511"/>
          </a:xfrm>
        </p:grpSpPr>
        <p:sp>
          <p:nvSpPr>
            <p:cNvPr id="975" name="Google Shape;975;p37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819997" y="2563286"/>
              <a:ext cx="356196" cy="297394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758562" y="2561597"/>
              <a:ext cx="213455" cy="294380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758562" y="2680186"/>
              <a:ext cx="62579" cy="26329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776106" y="2853730"/>
              <a:ext cx="406765" cy="203378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1051746" y="2662135"/>
              <a:ext cx="129159" cy="269443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34801">
            <a:off x="6763525" y="2638870"/>
            <a:ext cx="2713123" cy="3003530"/>
          </a:xfrm>
          <a:custGeom>
            <a:avLst/>
            <a:gdLst/>
            <a:ahLst/>
            <a:cxnLst/>
            <a:rect l="l" t="t" r="r" b="b"/>
            <a:pathLst>
              <a:path w="3617497" h="4004706" extrusionOk="0">
                <a:moveTo>
                  <a:pt x="0" y="0"/>
                </a:moveTo>
                <a:lnTo>
                  <a:pt x="2363815" y="0"/>
                </a:lnTo>
                <a:lnTo>
                  <a:pt x="3617497" y="2618980"/>
                </a:lnTo>
                <a:lnTo>
                  <a:pt x="1657901" y="3557021"/>
                </a:lnTo>
                <a:lnTo>
                  <a:pt x="1872204" y="4004706"/>
                </a:lnTo>
                <a:lnTo>
                  <a:pt x="0" y="400470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86" name="Google Shape;9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31937" flipH="1">
            <a:off x="-212528" y="2456657"/>
            <a:ext cx="2046175" cy="2599380"/>
          </a:xfrm>
          <a:custGeom>
            <a:avLst/>
            <a:gdLst/>
            <a:ahLst/>
            <a:cxnLst/>
            <a:rect l="l" t="t" r="r" b="b"/>
            <a:pathLst>
              <a:path w="2728233" h="3465840" extrusionOk="0">
                <a:moveTo>
                  <a:pt x="0" y="0"/>
                </a:moveTo>
                <a:lnTo>
                  <a:pt x="0" y="3465840"/>
                </a:lnTo>
                <a:lnTo>
                  <a:pt x="2728233" y="3465840"/>
                </a:lnTo>
                <a:lnTo>
                  <a:pt x="2187628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87" name="Google Shape;9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4073" y="993985"/>
            <a:ext cx="3369571" cy="373304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8"/>
          <p:cNvSpPr txBox="1"/>
          <p:nvPr/>
        </p:nvSpPr>
        <p:spPr>
          <a:xfrm>
            <a:off x="899592" y="123478"/>
            <a:ext cx="400990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Conclusion</a:t>
            </a:r>
            <a:endParaRPr sz="1100" dirty="0"/>
          </a:p>
        </p:txBody>
      </p:sp>
      <p:sp>
        <p:nvSpPr>
          <p:cNvPr id="989" name="Google Shape;989;p38"/>
          <p:cNvSpPr/>
          <p:nvPr/>
        </p:nvSpPr>
        <p:spPr>
          <a:xfrm>
            <a:off x="498773" y="2594475"/>
            <a:ext cx="23253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build a local system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deploy the whole system to the web application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5973601" y="3503900"/>
            <a:ext cx="26547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 use </a:t>
            </a:r>
            <a:r>
              <a:rPr lang="en-GB" sz="1100" dirty="0" err="1">
                <a:solidFill>
                  <a:schemeClr val="dk1"/>
                </a:solidFill>
              </a:rPr>
              <a:t>Dlib</a:t>
            </a:r>
            <a:r>
              <a:rPr lang="en-GB" sz="1100" dirty="0">
                <a:solidFill>
                  <a:schemeClr val="dk1"/>
                </a:solidFill>
              </a:rPr>
              <a:t> in Python as our facial detection method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use CNN to train facial expression recognition model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5355641" y="878175"/>
            <a:ext cx="21453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A facial expression recognition system can recognize/analyse facial emotions in pictures, video, and Real-time camera.</a:t>
            </a:r>
            <a:r>
              <a:rPr lang="en-GB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452;p26">
            <a:extLst>
              <a:ext uri="{FF2B5EF4-FFF2-40B4-BE49-F238E27FC236}">
                <a16:creationId xmlns:a16="http://schemas.microsoft.com/office/drawing/2014/main" id="{DCE50F30-7F6E-DC81-BD26-61F837A8375F}"/>
              </a:ext>
            </a:extLst>
          </p:cNvPr>
          <p:cNvGrpSpPr/>
          <p:nvPr/>
        </p:nvGrpSpPr>
        <p:grpSpPr>
          <a:xfrm rot="-5400000">
            <a:off x="488826" y="243444"/>
            <a:ext cx="284363" cy="333308"/>
            <a:chOff x="758562" y="2561597"/>
            <a:chExt cx="423517" cy="496415"/>
          </a:xfrm>
        </p:grpSpPr>
        <p:sp>
          <p:nvSpPr>
            <p:cNvPr id="3" name="Google Shape;453;p26">
              <a:extLst>
                <a:ext uri="{FF2B5EF4-FFF2-40B4-BE49-F238E27FC236}">
                  <a16:creationId xmlns:a16="http://schemas.microsoft.com/office/drawing/2014/main" id="{86BA13E9-9622-B0AA-6518-088E1F2F4864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54;p26">
              <a:extLst>
                <a:ext uri="{FF2B5EF4-FFF2-40B4-BE49-F238E27FC236}">
                  <a16:creationId xmlns:a16="http://schemas.microsoft.com/office/drawing/2014/main" id="{28347900-7224-F429-91C7-3866A9D5BB56}"/>
                </a:ext>
              </a:extLst>
            </p:cNvPr>
            <p:cNvSpPr/>
            <p:nvPr/>
          </p:nvSpPr>
          <p:spPr>
            <a:xfrm>
              <a:off x="819999" y="2563287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55;p26">
              <a:extLst>
                <a:ext uri="{FF2B5EF4-FFF2-40B4-BE49-F238E27FC236}">
                  <a16:creationId xmlns:a16="http://schemas.microsoft.com/office/drawing/2014/main" id="{CC44EDC8-801D-56C4-B021-AE7123C30AF7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56;p26">
              <a:extLst>
                <a:ext uri="{FF2B5EF4-FFF2-40B4-BE49-F238E27FC236}">
                  <a16:creationId xmlns:a16="http://schemas.microsoft.com/office/drawing/2014/main" id="{4007A342-8A26-B118-BB99-BCBCAB82F87E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57;p26">
              <a:extLst>
                <a:ext uri="{FF2B5EF4-FFF2-40B4-BE49-F238E27FC236}">
                  <a16:creationId xmlns:a16="http://schemas.microsoft.com/office/drawing/2014/main" id="{BF500C53-32DF-4CEA-6176-089AF306EC12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58;p26">
              <a:extLst>
                <a:ext uri="{FF2B5EF4-FFF2-40B4-BE49-F238E27FC236}">
                  <a16:creationId xmlns:a16="http://schemas.microsoft.com/office/drawing/2014/main" id="{B105133D-BE30-B605-65C2-F98FD467F54F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591" y="638175"/>
            <a:ext cx="4019727" cy="363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44"/>
          <p:cNvSpPr/>
          <p:nvPr/>
        </p:nvSpPr>
        <p:spPr>
          <a:xfrm>
            <a:off x="350044" y="256388"/>
            <a:ext cx="27000" cy="27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4"/>
          <p:cNvSpPr/>
          <p:nvPr/>
        </p:nvSpPr>
        <p:spPr>
          <a:xfrm>
            <a:off x="7347751" y="867986"/>
            <a:ext cx="27365" cy="2736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4"/>
          <p:cNvSpPr/>
          <p:nvPr/>
        </p:nvSpPr>
        <p:spPr>
          <a:xfrm>
            <a:off x="7737911" y="2677370"/>
            <a:ext cx="27730" cy="277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4"/>
          <p:cNvSpPr/>
          <p:nvPr/>
        </p:nvSpPr>
        <p:spPr>
          <a:xfrm>
            <a:off x="2229331" y="724381"/>
            <a:ext cx="28094" cy="2809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4"/>
          <p:cNvSpPr/>
          <p:nvPr/>
        </p:nvSpPr>
        <p:spPr>
          <a:xfrm>
            <a:off x="3017597" y="3055427"/>
            <a:ext cx="28460" cy="2846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4"/>
          <p:cNvSpPr/>
          <p:nvPr/>
        </p:nvSpPr>
        <p:spPr>
          <a:xfrm>
            <a:off x="5036533" y="3007438"/>
            <a:ext cx="28824" cy="2882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4"/>
          <p:cNvSpPr/>
          <p:nvPr/>
        </p:nvSpPr>
        <p:spPr>
          <a:xfrm>
            <a:off x="1466236" y="3818911"/>
            <a:ext cx="29189" cy="2918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4"/>
          <p:cNvSpPr/>
          <p:nvPr/>
        </p:nvSpPr>
        <p:spPr>
          <a:xfrm>
            <a:off x="3503856" y="4570656"/>
            <a:ext cx="29919" cy="2991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4"/>
          <p:cNvSpPr/>
          <p:nvPr/>
        </p:nvSpPr>
        <p:spPr>
          <a:xfrm>
            <a:off x="2931992" y="4036892"/>
            <a:ext cx="30283" cy="3028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4"/>
          <p:cNvSpPr/>
          <p:nvPr/>
        </p:nvSpPr>
        <p:spPr>
          <a:xfrm>
            <a:off x="6036776" y="1198076"/>
            <a:ext cx="30649" cy="3064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4"/>
          <p:cNvSpPr/>
          <p:nvPr/>
        </p:nvSpPr>
        <p:spPr>
          <a:xfrm>
            <a:off x="7572703" y="4426687"/>
            <a:ext cx="31013" cy="3101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4"/>
          <p:cNvSpPr/>
          <p:nvPr/>
        </p:nvSpPr>
        <p:spPr>
          <a:xfrm>
            <a:off x="6436097" y="3607172"/>
            <a:ext cx="31379" cy="3137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4"/>
          <p:cNvSpPr/>
          <p:nvPr/>
        </p:nvSpPr>
        <p:spPr>
          <a:xfrm>
            <a:off x="5635632" y="1825632"/>
            <a:ext cx="31743" cy="3174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4"/>
          <p:cNvSpPr/>
          <p:nvPr/>
        </p:nvSpPr>
        <p:spPr>
          <a:xfrm>
            <a:off x="7657333" y="1044217"/>
            <a:ext cx="32108" cy="3210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44"/>
          <p:cNvSpPr/>
          <p:nvPr/>
        </p:nvSpPr>
        <p:spPr>
          <a:xfrm>
            <a:off x="6739802" y="2472602"/>
            <a:ext cx="32473" cy="3247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44"/>
          <p:cNvSpPr/>
          <p:nvPr/>
        </p:nvSpPr>
        <p:spPr>
          <a:xfrm>
            <a:off x="4596312" y="4177212"/>
            <a:ext cx="32838" cy="3283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44"/>
          <p:cNvSpPr/>
          <p:nvPr/>
        </p:nvSpPr>
        <p:spPr>
          <a:xfrm>
            <a:off x="3414848" y="1643197"/>
            <a:ext cx="33203" cy="3320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4"/>
          <p:cNvSpPr/>
          <p:nvPr/>
        </p:nvSpPr>
        <p:spPr>
          <a:xfrm>
            <a:off x="6833593" y="3861793"/>
            <a:ext cx="33932" cy="3393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4"/>
          <p:cNvSpPr/>
          <p:nvPr/>
        </p:nvSpPr>
        <p:spPr>
          <a:xfrm>
            <a:off x="4947277" y="1413503"/>
            <a:ext cx="34297" cy="3429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4"/>
          <p:cNvSpPr/>
          <p:nvPr/>
        </p:nvSpPr>
        <p:spPr>
          <a:xfrm>
            <a:off x="3461013" y="1736988"/>
            <a:ext cx="34662" cy="3466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4"/>
          <p:cNvSpPr/>
          <p:nvPr/>
        </p:nvSpPr>
        <p:spPr>
          <a:xfrm>
            <a:off x="767460" y="3197798"/>
            <a:ext cx="35027" cy="3502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44"/>
          <p:cNvSpPr/>
          <p:nvPr/>
        </p:nvSpPr>
        <p:spPr>
          <a:xfrm>
            <a:off x="7187324" y="1155233"/>
            <a:ext cx="35392" cy="35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44"/>
          <p:cNvSpPr/>
          <p:nvPr/>
        </p:nvSpPr>
        <p:spPr>
          <a:xfrm>
            <a:off x="1821253" y="4183454"/>
            <a:ext cx="36122" cy="3612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4"/>
          <p:cNvSpPr/>
          <p:nvPr/>
        </p:nvSpPr>
        <p:spPr>
          <a:xfrm>
            <a:off x="3459188" y="658838"/>
            <a:ext cx="36487" cy="3648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4"/>
          <p:cNvSpPr/>
          <p:nvPr/>
        </p:nvSpPr>
        <p:spPr>
          <a:xfrm>
            <a:off x="4563724" y="4173199"/>
            <a:ext cx="36851" cy="368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4"/>
          <p:cNvSpPr/>
          <p:nvPr/>
        </p:nvSpPr>
        <p:spPr>
          <a:xfrm>
            <a:off x="5934958" y="4344283"/>
            <a:ext cx="37217" cy="3721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4"/>
          <p:cNvSpPr/>
          <p:nvPr/>
        </p:nvSpPr>
        <p:spPr>
          <a:xfrm>
            <a:off x="3772419" y="857769"/>
            <a:ext cx="37581" cy="3758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44"/>
          <p:cNvSpPr/>
          <p:nvPr/>
        </p:nvSpPr>
        <p:spPr>
          <a:xfrm>
            <a:off x="7946770" y="4162579"/>
            <a:ext cx="37946" cy="3794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4"/>
          <p:cNvSpPr/>
          <p:nvPr/>
        </p:nvSpPr>
        <p:spPr>
          <a:xfrm>
            <a:off x="2400089" y="828464"/>
            <a:ext cx="38311" cy="3831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4"/>
          <p:cNvSpPr/>
          <p:nvPr/>
        </p:nvSpPr>
        <p:spPr>
          <a:xfrm>
            <a:off x="7050690" y="513774"/>
            <a:ext cx="38676" cy="3867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4"/>
          <p:cNvSpPr/>
          <p:nvPr/>
        </p:nvSpPr>
        <p:spPr>
          <a:xfrm>
            <a:off x="713434" y="1456384"/>
            <a:ext cx="39040" cy="390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4"/>
          <p:cNvSpPr/>
          <p:nvPr/>
        </p:nvSpPr>
        <p:spPr>
          <a:xfrm>
            <a:off x="3942044" y="874994"/>
            <a:ext cx="39406" cy="394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4"/>
          <p:cNvSpPr/>
          <p:nvPr/>
        </p:nvSpPr>
        <p:spPr>
          <a:xfrm>
            <a:off x="2797950" y="2140725"/>
            <a:ext cx="40500" cy="40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4"/>
          <p:cNvSpPr/>
          <p:nvPr/>
        </p:nvSpPr>
        <p:spPr>
          <a:xfrm>
            <a:off x="7439026" y="2626135"/>
            <a:ext cx="40865" cy="4086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4"/>
          <p:cNvSpPr/>
          <p:nvPr/>
        </p:nvSpPr>
        <p:spPr>
          <a:xfrm>
            <a:off x="7552961" y="568370"/>
            <a:ext cx="41230" cy="412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4"/>
          <p:cNvSpPr/>
          <p:nvPr/>
        </p:nvSpPr>
        <p:spPr>
          <a:xfrm>
            <a:off x="8143147" y="2177731"/>
            <a:ext cx="41594" cy="4159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4"/>
          <p:cNvSpPr/>
          <p:nvPr/>
        </p:nvSpPr>
        <p:spPr>
          <a:xfrm>
            <a:off x="3032672" y="3127652"/>
            <a:ext cx="41960" cy="4196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8675817" y="4301076"/>
            <a:ext cx="42324" cy="4232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4"/>
          <p:cNvSpPr/>
          <p:nvPr/>
        </p:nvSpPr>
        <p:spPr>
          <a:xfrm>
            <a:off x="1347961" y="2100436"/>
            <a:ext cx="42689" cy="4268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3424046" y="2462021"/>
            <a:ext cx="43054" cy="4305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4"/>
          <p:cNvSpPr/>
          <p:nvPr/>
        </p:nvSpPr>
        <p:spPr>
          <a:xfrm>
            <a:off x="5690631" y="1337706"/>
            <a:ext cx="43419" cy="4341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4"/>
          <p:cNvSpPr/>
          <p:nvPr/>
        </p:nvSpPr>
        <p:spPr>
          <a:xfrm>
            <a:off x="3525499" y="3861793"/>
            <a:ext cx="43783" cy="4378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4"/>
          <p:cNvSpPr/>
          <p:nvPr/>
        </p:nvSpPr>
        <p:spPr>
          <a:xfrm>
            <a:off x="7854842" y="3327701"/>
            <a:ext cx="44149" cy="4414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4"/>
          <p:cNvSpPr/>
          <p:nvPr/>
        </p:nvSpPr>
        <p:spPr>
          <a:xfrm>
            <a:off x="498412" y="1298512"/>
            <a:ext cx="44513" cy="4451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4"/>
          <p:cNvSpPr/>
          <p:nvPr/>
        </p:nvSpPr>
        <p:spPr>
          <a:xfrm>
            <a:off x="4822397" y="240872"/>
            <a:ext cx="44879" cy="4487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4"/>
          <p:cNvSpPr/>
          <p:nvPr/>
        </p:nvSpPr>
        <p:spPr>
          <a:xfrm>
            <a:off x="6793342" y="4288267"/>
            <a:ext cx="45608" cy="4560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4"/>
          <p:cNvSpPr/>
          <p:nvPr/>
        </p:nvSpPr>
        <p:spPr>
          <a:xfrm>
            <a:off x="6478652" y="3097277"/>
            <a:ext cx="45973" cy="4597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4"/>
          <p:cNvSpPr/>
          <p:nvPr/>
        </p:nvSpPr>
        <p:spPr>
          <a:xfrm>
            <a:off x="6125862" y="4144662"/>
            <a:ext cx="46338" cy="4633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4"/>
          <p:cNvSpPr/>
          <p:nvPr/>
        </p:nvSpPr>
        <p:spPr>
          <a:xfrm>
            <a:off x="7128388" y="591473"/>
            <a:ext cx="46702" cy="4670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4"/>
          <p:cNvSpPr/>
          <p:nvPr/>
        </p:nvSpPr>
        <p:spPr>
          <a:xfrm>
            <a:off x="644921" y="738428"/>
            <a:ext cx="47068" cy="4706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4"/>
          <p:cNvSpPr/>
          <p:nvPr/>
        </p:nvSpPr>
        <p:spPr>
          <a:xfrm>
            <a:off x="724093" y="1724218"/>
            <a:ext cx="47432" cy="4743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4"/>
          <p:cNvSpPr/>
          <p:nvPr/>
        </p:nvSpPr>
        <p:spPr>
          <a:xfrm>
            <a:off x="2123903" y="2381078"/>
            <a:ext cx="47797" cy="4779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4"/>
          <p:cNvSpPr/>
          <p:nvPr/>
        </p:nvSpPr>
        <p:spPr>
          <a:xfrm>
            <a:off x="1446898" y="4294873"/>
            <a:ext cx="48527" cy="4852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4"/>
          <p:cNvSpPr/>
          <p:nvPr/>
        </p:nvSpPr>
        <p:spPr>
          <a:xfrm>
            <a:off x="8202524" y="3103883"/>
            <a:ext cx="48892" cy="488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4"/>
          <p:cNvSpPr/>
          <p:nvPr/>
        </p:nvSpPr>
        <p:spPr>
          <a:xfrm>
            <a:off x="7935459" y="4456068"/>
            <a:ext cx="49257" cy="4925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4"/>
          <p:cNvSpPr/>
          <p:nvPr/>
        </p:nvSpPr>
        <p:spPr>
          <a:xfrm>
            <a:off x="4531904" y="1598204"/>
            <a:ext cx="49621" cy="4962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4"/>
          <p:cNvSpPr/>
          <p:nvPr/>
        </p:nvSpPr>
        <p:spPr>
          <a:xfrm>
            <a:off x="3420139" y="3435469"/>
            <a:ext cx="50717" cy="5071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4"/>
          <p:cNvSpPr/>
          <p:nvPr/>
        </p:nvSpPr>
        <p:spPr>
          <a:xfrm>
            <a:off x="8648010" y="4092294"/>
            <a:ext cx="51081" cy="5108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4"/>
          <p:cNvSpPr/>
          <p:nvPr/>
        </p:nvSpPr>
        <p:spPr>
          <a:xfrm>
            <a:off x="328069" y="3380401"/>
            <a:ext cx="211571" cy="21157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4"/>
          <p:cNvSpPr/>
          <p:nvPr/>
        </p:nvSpPr>
        <p:spPr>
          <a:xfrm>
            <a:off x="5767964" y="2110364"/>
            <a:ext cx="51811" cy="5181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4"/>
          <p:cNvSpPr/>
          <p:nvPr/>
        </p:nvSpPr>
        <p:spPr>
          <a:xfrm>
            <a:off x="7446765" y="1852824"/>
            <a:ext cx="52176" cy="5217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44"/>
          <p:cNvSpPr/>
          <p:nvPr/>
        </p:nvSpPr>
        <p:spPr>
          <a:xfrm>
            <a:off x="2090585" y="1395259"/>
            <a:ext cx="52540" cy="525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44"/>
          <p:cNvSpPr/>
          <p:nvPr/>
        </p:nvSpPr>
        <p:spPr>
          <a:xfrm>
            <a:off x="5385869" y="1499669"/>
            <a:ext cx="52906" cy="52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44"/>
          <p:cNvSpPr/>
          <p:nvPr/>
        </p:nvSpPr>
        <p:spPr>
          <a:xfrm>
            <a:off x="4059131" y="4109309"/>
            <a:ext cx="53270" cy="5327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44"/>
          <p:cNvSpPr/>
          <p:nvPr/>
        </p:nvSpPr>
        <p:spPr>
          <a:xfrm>
            <a:off x="2022815" y="613115"/>
            <a:ext cx="53635" cy="536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44"/>
          <p:cNvSpPr/>
          <p:nvPr/>
        </p:nvSpPr>
        <p:spPr>
          <a:xfrm>
            <a:off x="8715891" y="4757738"/>
            <a:ext cx="54000" cy="54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44"/>
          <p:cNvSpPr/>
          <p:nvPr/>
        </p:nvSpPr>
        <p:spPr>
          <a:xfrm>
            <a:off x="1346580" y="1475906"/>
            <a:ext cx="100318" cy="10031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44"/>
          <p:cNvSpPr/>
          <p:nvPr/>
        </p:nvSpPr>
        <p:spPr>
          <a:xfrm>
            <a:off x="1466236" y="2701007"/>
            <a:ext cx="160475" cy="16047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44"/>
          <p:cNvSpPr/>
          <p:nvPr/>
        </p:nvSpPr>
        <p:spPr>
          <a:xfrm flipH="1">
            <a:off x="2133959" y="3853061"/>
            <a:ext cx="102196" cy="1021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44"/>
          <p:cNvSpPr/>
          <p:nvPr/>
        </p:nvSpPr>
        <p:spPr>
          <a:xfrm>
            <a:off x="6172200" y="478067"/>
            <a:ext cx="135731" cy="13573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44"/>
          <p:cNvSpPr/>
          <p:nvPr/>
        </p:nvSpPr>
        <p:spPr>
          <a:xfrm>
            <a:off x="8527423" y="894697"/>
            <a:ext cx="120587" cy="12058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4"/>
          <p:cNvSpPr/>
          <p:nvPr/>
        </p:nvSpPr>
        <p:spPr>
          <a:xfrm>
            <a:off x="8414620" y="4333876"/>
            <a:ext cx="122193" cy="12219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4"/>
          <p:cNvSpPr/>
          <p:nvPr/>
        </p:nvSpPr>
        <p:spPr>
          <a:xfrm>
            <a:off x="7588726" y="3652136"/>
            <a:ext cx="127930" cy="1279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44"/>
          <p:cNvSpPr/>
          <p:nvPr/>
        </p:nvSpPr>
        <p:spPr>
          <a:xfrm>
            <a:off x="7340356" y="4129286"/>
            <a:ext cx="99881" cy="9988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44"/>
          <p:cNvSpPr/>
          <p:nvPr/>
        </p:nvSpPr>
        <p:spPr>
          <a:xfrm>
            <a:off x="350044" y="874994"/>
            <a:ext cx="100318" cy="10031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4"/>
          <p:cNvSpPr/>
          <p:nvPr/>
        </p:nvSpPr>
        <p:spPr>
          <a:xfrm>
            <a:off x="2931281" y="831509"/>
            <a:ext cx="100319" cy="10031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4"/>
          <p:cNvSpPr/>
          <p:nvPr/>
        </p:nvSpPr>
        <p:spPr>
          <a:xfrm>
            <a:off x="8174326" y="1684344"/>
            <a:ext cx="105287" cy="10528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44"/>
          <p:cNvSpPr/>
          <p:nvPr/>
        </p:nvSpPr>
        <p:spPr>
          <a:xfrm>
            <a:off x="6797915" y="1363609"/>
            <a:ext cx="105287" cy="10528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44"/>
          <p:cNvSpPr/>
          <p:nvPr/>
        </p:nvSpPr>
        <p:spPr>
          <a:xfrm>
            <a:off x="4844393" y="4690359"/>
            <a:ext cx="99881" cy="9988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44"/>
          <p:cNvSpPr txBox="1"/>
          <p:nvPr/>
        </p:nvSpPr>
        <p:spPr>
          <a:xfrm>
            <a:off x="2550853" y="2190892"/>
            <a:ext cx="4042295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Thanks </a:t>
            </a:r>
            <a:endParaRPr sz="3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9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77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7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8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4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39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8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28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9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5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4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34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1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42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7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62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26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02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343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8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27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9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366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357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49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63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12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307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77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7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49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2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169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119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33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307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356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58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21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32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395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349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299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277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365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79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283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126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383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274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75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187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388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137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259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10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10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23"/>
          <p:cNvCxnSpPr/>
          <p:nvPr/>
        </p:nvCxnSpPr>
        <p:spPr>
          <a:xfrm rot="10800000" flipH="1">
            <a:off x="1075113" y="1680685"/>
            <a:ext cx="1114826" cy="1806338"/>
          </a:xfrm>
          <a:prstGeom prst="straightConnector1">
            <a:avLst/>
          </a:prstGeom>
          <a:noFill/>
          <a:ln w="9525" cap="flat" cmpd="sng">
            <a:solidFill>
              <a:srgbClr val="52525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23"/>
          <p:cNvCxnSpPr/>
          <p:nvPr/>
        </p:nvCxnSpPr>
        <p:spPr>
          <a:xfrm rot="10800000" flipH="1">
            <a:off x="1068473" y="1318748"/>
            <a:ext cx="1798973" cy="2559611"/>
          </a:xfrm>
          <a:prstGeom prst="straightConnector1">
            <a:avLst/>
          </a:prstGeom>
          <a:noFill/>
          <a:ln w="9525" cap="flat" cmpd="sng">
            <a:solidFill>
              <a:srgbClr val="52525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23"/>
          <p:cNvCxnSpPr/>
          <p:nvPr/>
        </p:nvCxnSpPr>
        <p:spPr>
          <a:xfrm rot="10800000" flipH="1">
            <a:off x="1496275" y="2190077"/>
            <a:ext cx="1226173" cy="1559915"/>
          </a:xfrm>
          <a:prstGeom prst="straightConnector1">
            <a:avLst/>
          </a:prstGeom>
          <a:noFill/>
          <a:ln w="9525" cap="flat" cmpd="sng">
            <a:solidFill>
              <a:srgbClr val="52525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23"/>
          <p:cNvSpPr/>
          <p:nvPr/>
        </p:nvSpPr>
        <p:spPr>
          <a:xfrm>
            <a:off x="2461954" y="2252009"/>
            <a:ext cx="37528" cy="37528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2157373" y="2521125"/>
            <a:ext cx="42221" cy="4222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1676624" y="2801232"/>
            <a:ext cx="46915" cy="46915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1638062" y="3435415"/>
            <a:ext cx="51608" cy="51608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1292550" y="3303277"/>
            <a:ext cx="56301" cy="5630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1362608" y="2689187"/>
            <a:ext cx="60994" cy="60994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1902271" y="2289537"/>
            <a:ext cx="65688" cy="65688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1800812" y="1984367"/>
            <a:ext cx="70381" cy="7038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2469102" y="1520928"/>
            <a:ext cx="75075" cy="75075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2655530" y="1803629"/>
            <a:ext cx="79769" cy="79769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2722448" y="2557155"/>
            <a:ext cx="64424" cy="64424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2384237" y="2716553"/>
            <a:ext cx="89155" cy="89155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1070820" y="3585337"/>
            <a:ext cx="93848" cy="93848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2964509" y="1342415"/>
            <a:ext cx="77110" cy="77110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2804478" y="2055010"/>
            <a:ext cx="65688" cy="65688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2104109" y="2203353"/>
            <a:ext cx="42221" cy="4222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812441" y="3239901"/>
            <a:ext cx="65688" cy="65688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049709" y="3149900"/>
            <a:ext cx="42221" cy="4222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1802138" y="3891634"/>
            <a:ext cx="56301" cy="5630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1489147" y="3566799"/>
            <a:ext cx="42221" cy="42221"/>
          </a:xfrm>
          <a:prstGeom prst="ellipse">
            <a:avLst/>
          </a:prstGeom>
          <a:solidFill>
            <a:srgbClr val="525252">
              <a:alpha val="95686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3063341" y="2276738"/>
            <a:ext cx="1493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5075000" y="394573"/>
            <a:ext cx="2447375" cy="608802"/>
            <a:chOff x="6554232" y="1886931"/>
            <a:chExt cx="3263167" cy="811736"/>
          </a:xfrm>
        </p:grpSpPr>
        <p:sp>
          <p:nvSpPr>
            <p:cNvPr id="283" name="Google Shape;283;p23"/>
            <p:cNvSpPr txBox="1"/>
            <p:nvPr/>
          </p:nvSpPr>
          <p:spPr>
            <a:xfrm>
              <a:off x="6587565" y="1931248"/>
              <a:ext cx="568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</a:t>
              </a:r>
              <a:endPara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284" name="Google Shape;284;p23"/>
            <p:cNvGrpSpPr/>
            <p:nvPr/>
          </p:nvGrpSpPr>
          <p:grpSpPr>
            <a:xfrm>
              <a:off x="6554699" y="2099356"/>
              <a:ext cx="546717" cy="544512"/>
              <a:chOff x="6381926" y="2102644"/>
              <a:chExt cx="546717" cy="544512"/>
            </a:xfrm>
          </p:grpSpPr>
          <p:cxnSp>
            <p:nvCxnSpPr>
              <p:cNvPr id="285" name="Google Shape;285;p23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86" name="Google Shape;286;p23"/>
              <p:cNvSpPr/>
              <p:nvPr/>
            </p:nvSpPr>
            <p:spPr>
              <a:xfrm>
                <a:off x="6392068" y="2112807"/>
                <a:ext cx="536575" cy="534349"/>
              </a:xfrm>
              <a:custGeom>
                <a:avLst/>
                <a:gdLst/>
                <a:ahLst/>
                <a:cxnLst/>
                <a:rect l="l" t="t" r="r" b="b"/>
                <a:pathLst>
                  <a:path w="536575" h="522389" extrusionOk="0">
                    <a:moveTo>
                      <a:pt x="533400" y="0"/>
                    </a:moveTo>
                    <a:lnTo>
                      <a:pt x="0" y="522389"/>
                    </a:lnTo>
                    <a:lnTo>
                      <a:pt x="536575" y="522389"/>
                    </a:lnTo>
                    <a:cubicBezTo>
                      <a:pt x="535517" y="348259"/>
                      <a:pt x="534458" y="174130"/>
                      <a:pt x="533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" name="Google Shape;287;p23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 txBox="1"/>
            <p:nvPr/>
          </p:nvSpPr>
          <p:spPr>
            <a:xfrm>
              <a:off x="7418899" y="2023648"/>
              <a:ext cx="2398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dirty="0">
                  <a:solidFill>
                    <a:schemeClr val="dk1"/>
                  </a:solidFill>
                </a:rPr>
                <a:t>Summary</a:t>
              </a:r>
              <a:endParaRPr sz="1100" dirty="0"/>
            </a:p>
          </p:txBody>
        </p:sp>
      </p:grpSp>
      <p:grpSp>
        <p:nvGrpSpPr>
          <p:cNvPr id="291" name="Google Shape;291;p23"/>
          <p:cNvGrpSpPr/>
          <p:nvPr/>
        </p:nvGrpSpPr>
        <p:grpSpPr>
          <a:xfrm>
            <a:off x="5075000" y="1181165"/>
            <a:ext cx="4326800" cy="608802"/>
            <a:chOff x="6554232" y="2948217"/>
            <a:chExt cx="5769066" cy="811736"/>
          </a:xfrm>
        </p:grpSpPr>
        <p:grpSp>
          <p:nvGrpSpPr>
            <p:cNvPr id="292" name="Google Shape;292;p23"/>
            <p:cNvGrpSpPr/>
            <p:nvPr/>
          </p:nvGrpSpPr>
          <p:grpSpPr>
            <a:xfrm>
              <a:off x="6554232" y="2948217"/>
              <a:ext cx="602133" cy="811736"/>
              <a:chOff x="6381459" y="1890219"/>
              <a:chExt cx="602133" cy="811736"/>
            </a:xfrm>
          </p:grpSpPr>
          <p:sp>
            <p:nvSpPr>
              <p:cNvPr id="293" name="Google Shape;293;p23"/>
              <p:cNvSpPr txBox="1"/>
              <p:nvPr/>
            </p:nvSpPr>
            <p:spPr>
              <a:xfrm>
                <a:off x="6414792" y="1934536"/>
                <a:ext cx="5688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solidFill>
                      <a:schemeClr val="dk1"/>
                    </a:solidFill>
                    <a:latin typeface="Impact"/>
                    <a:ea typeface="Impact"/>
                    <a:cs typeface="Impact"/>
                    <a:sym typeface="Impact"/>
                  </a:rPr>
                  <a:t>2</a:t>
                </a:r>
                <a:endParaRPr sz="3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grpSp>
            <p:nvGrpSpPr>
              <p:cNvPr id="294" name="Google Shape;294;p23"/>
              <p:cNvGrpSpPr/>
              <p:nvPr/>
            </p:nvGrpSpPr>
            <p:grpSpPr>
              <a:xfrm>
                <a:off x="6381926" y="2102644"/>
                <a:ext cx="546717" cy="544512"/>
                <a:chOff x="6381926" y="2102644"/>
                <a:chExt cx="546717" cy="544512"/>
              </a:xfrm>
            </p:grpSpPr>
            <p:cxnSp>
              <p:nvCxnSpPr>
                <p:cNvPr id="295" name="Google Shape;295;p23"/>
                <p:cNvCxnSpPr/>
                <p:nvPr/>
              </p:nvCxnSpPr>
              <p:spPr>
                <a:xfrm flipH="1">
                  <a:off x="6381926" y="2102644"/>
                  <a:ext cx="538462" cy="544049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96" name="Google Shape;296;p23"/>
                <p:cNvSpPr/>
                <p:nvPr/>
              </p:nvSpPr>
              <p:spPr>
                <a:xfrm>
                  <a:off x="6392068" y="2112807"/>
                  <a:ext cx="536575" cy="534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575" h="522389" extrusionOk="0">
                      <a:moveTo>
                        <a:pt x="533400" y="0"/>
                      </a:moveTo>
                      <a:lnTo>
                        <a:pt x="0" y="522389"/>
                      </a:lnTo>
                      <a:lnTo>
                        <a:pt x="536575" y="522389"/>
                      </a:lnTo>
                      <a:cubicBezTo>
                        <a:pt x="535517" y="348259"/>
                        <a:pt x="534458" y="174130"/>
                        <a:pt x="5334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7" name="Google Shape;297;p23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p23"/>
            <p:cNvSpPr txBox="1"/>
            <p:nvPr/>
          </p:nvSpPr>
          <p:spPr>
            <a:xfrm>
              <a:off x="7418899" y="3151858"/>
              <a:ext cx="49043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dirty="0">
                  <a:solidFill>
                    <a:schemeClr val="dk1"/>
                  </a:solidFill>
                </a:rPr>
                <a:t>Tools/techniques </a:t>
              </a:r>
              <a:endParaRPr sz="1100" dirty="0"/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5075000" y="2011064"/>
            <a:ext cx="3638273" cy="608802"/>
            <a:chOff x="6554232" y="4064302"/>
            <a:chExt cx="4851031" cy="811736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303" name="Google Shape;303;p23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solidFill>
                      <a:schemeClr val="dk1"/>
                    </a:solidFill>
                    <a:latin typeface="Impact"/>
                    <a:ea typeface="Impact"/>
                    <a:cs typeface="Impact"/>
                    <a:sym typeface="Impact"/>
                  </a:rPr>
                  <a:t>3</a:t>
                </a:r>
                <a:endParaRPr sz="3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grpSp>
            <p:nvGrpSpPr>
              <p:cNvPr id="304" name="Google Shape;304;p23"/>
              <p:cNvGrpSpPr/>
              <p:nvPr/>
            </p:nvGrpSpPr>
            <p:grpSpPr>
              <a:xfrm>
                <a:off x="6381926" y="2102644"/>
                <a:ext cx="546717" cy="544306"/>
                <a:chOff x="6381926" y="2102644"/>
                <a:chExt cx="546717" cy="544306"/>
              </a:xfrm>
            </p:grpSpPr>
            <p:cxnSp>
              <p:nvCxnSpPr>
                <p:cNvPr id="305" name="Google Shape;305;p23"/>
                <p:cNvCxnSpPr/>
                <p:nvPr/>
              </p:nvCxnSpPr>
              <p:spPr>
                <a:xfrm flipH="1">
                  <a:off x="6381926" y="2102644"/>
                  <a:ext cx="538462" cy="544049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06" name="Google Shape;306;p23"/>
                <p:cNvSpPr/>
                <p:nvPr/>
              </p:nvSpPr>
              <p:spPr>
                <a:xfrm>
                  <a:off x="6392068" y="2112807"/>
                  <a:ext cx="536575" cy="53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575" h="522389" extrusionOk="0">
                      <a:moveTo>
                        <a:pt x="533400" y="0"/>
                      </a:moveTo>
                      <a:lnTo>
                        <a:pt x="0" y="522389"/>
                      </a:lnTo>
                      <a:lnTo>
                        <a:pt x="536575" y="522389"/>
                      </a:lnTo>
                      <a:cubicBezTo>
                        <a:pt x="535517" y="348259"/>
                        <a:pt x="534458" y="174130"/>
                        <a:pt x="5334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7" name="Google Shape;307;p23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23"/>
            <p:cNvSpPr txBox="1"/>
            <p:nvPr/>
          </p:nvSpPr>
          <p:spPr>
            <a:xfrm>
              <a:off x="7412863" y="4193330"/>
              <a:ext cx="399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dirty="0">
                  <a:solidFill>
                    <a:schemeClr val="dk1"/>
                  </a:solidFill>
                </a:rPr>
                <a:t>System design / Models</a:t>
              </a:r>
              <a:endParaRPr sz="1100" dirty="0"/>
            </a:p>
          </p:txBody>
        </p:sp>
      </p:grpSp>
      <p:grpSp>
        <p:nvGrpSpPr>
          <p:cNvPr id="311" name="Google Shape;311;p23"/>
          <p:cNvGrpSpPr/>
          <p:nvPr/>
        </p:nvGrpSpPr>
        <p:grpSpPr>
          <a:xfrm>
            <a:off x="5075001" y="2866603"/>
            <a:ext cx="3952174" cy="608802"/>
            <a:chOff x="6554232" y="5180387"/>
            <a:chExt cx="5269564" cy="811736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6554232" y="5180387"/>
              <a:ext cx="602020" cy="811736"/>
              <a:chOff x="6381459" y="1890219"/>
              <a:chExt cx="602020" cy="811736"/>
            </a:xfrm>
          </p:grpSpPr>
          <p:sp>
            <p:nvSpPr>
              <p:cNvPr id="313" name="Google Shape;313;p23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solidFill>
                      <a:schemeClr val="dk1"/>
                    </a:solidFill>
                    <a:latin typeface="Impact"/>
                    <a:ea typeface="Impact"/>
                    <a:cs typeface="Impact"/>
                    <a:sym typeface="Impact"/>
                  </a:rPr>
                  <a:t>4</a:t>
                </a:r>
                <a:endParaRPr sz="3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grpSp>
            <p:nvGrpSpPr>
              <p:cNvPr id="314" name="Google Shape;314;p23"/>
              <p:cNvGrpSpPr/>
              <p:nvPr/>
            </p:nvGrpSpPr>
            <p:grpSpPr>
              <a:xfrm>
                <a:off x="6381926" y="2102644"/>
                <a:ext cx="546717" cy="544512"/>
                <a:chOff x="6381926" y="2102644"/>
                <a:chExt cx="546717" cy="544512"/>
              </a:xfrm>
            </p:grpSpPr>
            <p:cxnSp>
              <p:nvCxnSpPr>
                <p:cNvPr id="315" name="Google Shape;315;p23"/>
                <p:cNvCxnSpPr/>
                <p:nvPr/>
              </p:nvCxnSpPr>
              <p:spPr>
                <a:xfrm flipH="1">
                  <a:off x="6381926" y="2102644"/>
                  <a:ext cx="538462" cy="544049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16" name="Google Shape;316;p23"/>
                <p:cNvSpPr/>
                <p:nvPr/>
              </p:nvSpPr>
              <p:spPr>
                <a:xfrm>
                  <a:off x="6392068" y="2112807"/>
                  <a:ext cx="536575" cy="534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575" h="522389" extrusionOk="0">
                      <a:moveTo>
                        <a:pt x="533400" y="0"/>
                      </a:moveTo>
                      <a:lnTo>
                        <a:pt x="0" y="522389"/>
                      </a:lnTo>
                      <a:lnTo>
                        <a:pt x="536575" y="522389"/>
                      </a:lnTo>
                      <a:cubicBezTo>
                        <a:pt x="535517" y="348259"/>
                        <a:pt x="534458" y="174130"/>
                        <a:pt x="5334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3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5686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23"/>
            <p:cNvSpPr txBox="1"/>
            <p:nvPr/>
          </p:nvSpPr>
          <p:spPr>
            <a:xfrm>
              <a:off x="7420997" y="5296516"/>
              <a:ext cx="44027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dirty="0">
                  <a:solidFill>
                    <a:schemeClr val="dk1"/>
                  </a:solidFill>
                </a:rPr>
                <a:t>System performance</a:t>
              </a:r>
              <a:endParaRPr sz="1100" dirty="0"/>
            </a:p>
          </p:txBody>
        </p:sp>
      </p:grp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28930">
            <a:off x="-962882" y="1906275"/>
            <a:ext cx="4148521" cy="4148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23"/>
          <p:cNvGrpSpPr/>
          <p:nvPr/>
        </p:nvGrpSpPr>
        <p:grpSpPr>
          <a:xfrm rot="-5400000">
            <a:off x="8619370" y="5011429"/>
            <a:ext cx="225353" cy="264141"/>
            <a:chOff x="758562" y="2561597"/>
            <a:chExt cx="423517" cy="496415"/>
          </a:xfrm>
        </p:grpSpPr>
        <p:sp>
          <p:nvSpPr>
            <p:cNvPr id="330" name="Google Shape;330;p23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8964566" y="4555345"/>
            <a:ext cx="358867" cy="420635"/>
            <a:chOff x="758562" y="2561597"/>
            <a:chExt cx="423517" cy="496415"/>
          </a:xfrm>
        </p:grpSpPr>
        <p:sp>
          <p:nvSpPr>
            <p:cNvPr id="337" name="Google Shape;337;p23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3"/>
          <p:cNvGrpSpPr/>
          <p:nvPr/>
        </p:nvGrpSpPr>
        <p:grpSpPr>
          <a:xfrm>
            <a:off x="5129825" y="3878353"/>
            <a:ext cx="2934998" cy="608786"/>
            <a:chOff x="6554232" y="5180387"/>
            <a:chExt cx="3913330" cy="811715"/>
          </a:xfrm>
        </p:grpSpPr>
        <p:grpSp>
          <p:nvGrpSpPr>
            <p:cNvPr id="344" name="Google Shape;344;p23"/>
            <p:cNvGrpSpPr/>
            <p:nvPr/>
          </p:nvGrpSpPr>
          <p:grpSpPr>
            <a:xfrm>
              <a:off x="6554232" y="5180387"/>
              <a:ext cx="602133" cy="811715"/>
              <a:chOff x="6381459" y="1890219"/>
              <a:chExt cx="602133" cy="811715"/>
            </a:xfrm>
          </p:grpSpPr>
          <p:sp>
            <p:nvSpPr>
              <p:cNvPr id="345" name="Google Shape;345;p23"/>
              <p:cNvSpPr txBox="1"/>
              <p:nvPr/>
            </p:nvSpPr>
            <p:spPr>
              <a:xfrm>
                <a:off x="6414792" y="1934536"/>
                <a:ext cx="5688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 dirty="0">
                    <a:solidFill>
                      <a:schemeClr val="dk1"/>
                    </a:solidFill>
                    <a:latin typeface="Impact"/>
                    <a:ea typeface="Impact"/>
                    <a:cs typeface="Impact"/>
                    <a:sym typeface="Impact"/>
                  </a:rPr>
                  <a:t>5</a:t>
                </a:r>
                <a:endParaRPr sz="3000" dirty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grpSp>
            <p:nvGrpSpPr>
              <p:cNvPr id="346" name="Google Shape;346;p23"/>
              <p:cNvGrpSpPr/>
              <p:nvPr/>
            </p:nvGrpSpPr>
            <p:grpSpPr>
              <a:xfrm>
                <a:off x="6381888" y="2102644"/>
                <a:ext cx="546755" cy="544306"/>
                <a:chOff x="6381888" y="2102644"/>
                <a:chExt cx="546755" cy="544306"/>
              </a:xfrm>
            </p:grpSpPr>
            <p:cxnSp>
              <p:nvCxnSpPr>
                <p:cNvPr id="347" name="Google Shape;347;p23"/>
                <p:cNvCxnSpPr/>
                <p:nvPr/>
              </p:nvCxnSpPr>
              <p:spPr>
                <a:xfrm flipH="1">
                  <a:off x="6381888" y="2102644"/>
                  <a:ext cx="538500" cy="5439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48" name="Google Shape;348;p23"/>
                <p:cNvSpPr/>
                <p:nvPr/>
              </p:nvSpPr>
              <p:spPr>
                <a:xfrm>
                  <a:off x="6392068" y="2112807"/>
                  <a:ext cx="536575" cy="53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575" h="522389" extrusionOk="0">
                      <a:moveTo>
                        <a:pt x="533400" y="0"/>
                      </a:moveTo>
                      <a:lnTo>
                        <a:pt x="0" y="522389"/>
                      </a:lnTo>
                      <a:lnTo>
                        <a:pt x="536575" y="522389"/>
                      </a:lnTo>
                      <a:cubicBezTo>
                        <a:pt x="535517" y="348259"/>
                        <a:pt x="534458" y="174130"/>
                        <a:pt x="5334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9" name="Google Shape;349;p23"/>
              <p:cNvSpPr/>
              <p:nvPr/>
            </p:nvSpPr>
            <p:spPr>
              <a:xfrm>
                <a:off x="6856934" y="1890219"/>
                <a:ext cx="87600" cy="87600"/>
              </a:xfrm>
              <a:prstGeom prst="ellipse">
                <a:avLst/>
              </a:prstGeom>
              <a:solidFill>
                <a:srgbClr val="525252">
                  <a:alpha val="956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6519329" y="2633534"/>
                <a:ext cx="68400" cy="68400"/>
              </a:xfrm>
              <a:prstGeom prst="ellipse">
                <a:avLst/>
              </a:prstGeom>
              <a:solidFill>
                <a:srgbClr val="525252">
                  <a:alpha val="956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6381459" y="2335375"/>
                <a:ext cx="48000" cy="48000"/>
              </a:xfrm>
              <a:prstGeom prst="ellipse">
                <a:avLst/>
              </a:prstGeom>
              <a:solidFill>
                <a:srgbClr val="525252">
                  <a:alpha val="956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p23"/>
            <p:cNvSpPr txBox="1"/>
            <p:nvPr/>
          </p:nvSpPr>
          <p:spPr>
            <a:xfrm>
              <a:off x="7339763" y="5363943"/>
              <a:ext cx="31277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dirty="0">
                  <a:solidFill>
                    <a:schemeClr val="dk1"/>
                  </a:solidFill>
                </a:rPr>
                <a:t>Conclusion</a:t>
              </a:r>
              <a:endParaRPr sz="11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5732" y="698935"/>
            <a:ext cx="4019727" cy="363383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/>
          <p:nvPr/>
        </p:nvSpPr>
        <p:spPr>
          <a:xfrm>
            <a:off x="4472650" y="2515851"/>
            <a:ext cx="133346" cy="133346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4548517" y="2173856"/>
            <a:ext cx="27378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summary</a:t>
            </a:r>
            <a:endParaRPr sz="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1" name="Google Shape;361;p24"/>
          <p:cNvCxnSpPr/>
          <p:nvPr/>
        </p:nvCxnSpPr>
        <p:spPr>
          <a:xfrm rot="10800000" flipH="1">
            <a:off x="0" y="2574129"/>
            <a:ext cx="4640729" cy="3218"/>
          </a:xfrm>
          <a:prstGeom prst="straightConnector1">
            <a:avLst/>
          </a:prstGeom>
          <a:noFill/>
          <a:ln w="25400" cap="flat" cmpd="sng">
            <a:solidFill>
              <a:srgbClr val="0E0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2" name="Google Shape;362;p24"/>
          <p:cNvSpPr/>
          <p:nvPr/>
        </p:nvSpPr>
        <p:spPr>
          <a:xfrm>
            <a:off x="2455852" y="2600327"/>
            <a:ext cx="1958985" cy="221456"/>
          </a:xfrm>
          <a:custGeom>
            <a:avLst/>
            <a:gdLst/>
            <a:ahLst/>
            <a:cxnLst/>
            <a:rect l="l" t="t" r="r" b="b"/>
            <a:pathLst>
              <a:path w="2611980" h="295274" extrusionOk="0">
                <a:moveTo>
                  <a:pt x="62456" y="139700"/>
                </a:moveTo>
                <a:cubicBezTo>
                  <a:pt x="792706" y="60326"/>
                  <a:pt x="1562642" y="3175"/>
                  <a:pt x="2611980" y="0"/>
                </a:cubicBezTo>
                <a:lnTo>
                  <a:pt x="2292893" y="266699"/>
                </a:lnTo>
                <a:lnTo>
                  <a:pt x="49755" y="295274"/>
                </a:lnTo>
                <a:cubicBezTo>
                  <a:pt x="61926" y="240241"/>
                  <a:pt x="-76715" y="191558"/>
                  <a:pt x="62456" y="1397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4"/>
          <p:cNvGrpSpPr/>
          <p:nvPr/>
        </p:nvGrpSpPr>
        <p:grpSpPr>
          <a:xfrm>
            <a:off x="1543090" y="2027511"/>
            <a:ext cx="2903598" cy="1024658"/>
            <a:chOff x="2057454" y="2646587"/>
            <a:chExt cx="3871464" cy="1366210"/>
          </a:xfrm>
        </p:grpSpPr>
        <p:sp>
          <p:nvSpPr>
            <p:cNvPr id="364" name="Google Shape;364;p24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07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5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1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09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56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03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0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58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05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52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24"/>
          <p:cNvGrpSpPr/>
          <p:nvPr/>
        </p:nvGrpSpPr>
        <p:grpSpPr>
          <a:xfrm>
            <a:off x="1996913" y="2229746"/>
            <a:ext cx="2040528" cy="653511"/>
            <a:chOff x="2133791" y="2806726"/>
            <a:chExt cx="3351856" cy="1073484"/>
          </a:xfrm>
        </p:grpSpPr>
        <p:sp>
          <p:nvSpPr>
            <p:cNvPr id="377" name="Google Shape;377;p2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07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5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1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09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56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03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0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58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05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52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24"/>
          <p:cNvSpPr txBox="1"/>
          <p:nvPr/>
        </p:nvSpPr>
        <p:spPr>
          <a:xfrm>
            <a:off x="980224" y="1336529"/>
            <a:ext cx="2641586" cy="139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GB" sz="8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24"/>
          <p:cNvGrpSpPr/>
          <p:nvPr/>
        </p:nvGrpSpPr>
        <p:grpSpPr>
          <a:xfrm rot="-5400000">
            <a:off x="5748447" y="-210318"/>
            <a:ext cx="358867" cy="420635"/>
            <a:chOff x="758562" y="2561597"/>
            <a:chExt cx="423517" cy="496415"/>
          </a:xfrm>
        </p:grpSpPr>
        <p:sp>
          <p:nvSpPr>
            <p:cNvPr id="391" name="Google Shape;391;p24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24"/>
          <p:cNvGrpSpPr/>
          <p:nvPr/>
        </p:nvGrpSpPr>
        <p:grpSpPr>
          <a:xfrm rot="-5400000">
            <a:off x="265530" y="4723813"/>
            <a:ext cx="225353" cy="264141"/>
            <a:chOff x="758562" y="2561597"/>
            <a:chExt cx="423517" cy="496415"/>
          </a:xfrm>
        </p:grpSpPr>
        <p:sp>
          <p:nvSpPr>
            <p:cNvPr id="398" name="Google Shape;398;p24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24"/>
          <p:cNvGrpSpPr/>
          <p:nvPr/>
        </p:nvGrpSpPr>
        <p:grpSpPr>
          <a:xfrm>
            <a:off x="-179434" y="4451804"/>
            <a:ext cx="358867" cy="420635"/>
            <a:chOff x="758562" y="2561597"/>
            <a:chExt cx="423517" cy="496415"/>
          </a:xfrm>
        </p:grpSpPr>
        <p:sp>
          <p:nvSpPr>
            <p:cNvPr id="405" name="Google Shape;405;p24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674" y="1049951"/>
            <a:ext cx="3241884" cy="2881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5"/>
          <p:cNvGrpSpPr/>
          <p:nvPr/>
        </p:nvGrpSpPr>
        <p:grpSpPr>
          <a:xfrm>
            <a:off x="-3064503" y="424100"/>
            <a:ext cx="4127625" cy="4127625"/>
            <a:chOff x="-3863656" y="513832"/>
            <a:chExt cx="5503499" cy="5503499"/>
          </a:xfrm>
        </p:grpSpPr>
        <p:sp>
          <p:nvSpPr>
            <p:cNvPr id="417" name="Google Shape;417;p25"/>
            <p:cNvSpPr/>
            <p:nvPr/>
          </p:nvSpPr>
          <p:spPr>
            <a:xfrm rot="1194173">
              <a:off x="-2872520" y="1515571"/>
              <a:ext cx="3500024" cy="3500024"/>
            </a:xfrm>
            <a:custGeom>
              <a:avLst/>
              <a:gdLst/>
              <a:ahLst/>
              <a:cxnLst/>
              <a:rect l="l" t="t" r="r" b="b"/>
              <a:pathLst>
                <a:path w="3810000" h="3810000" extrusionOk="0">
                  <a:moveTo>
                    <a:pt x="0" y="1905000"/>
                  </a:moveTo>
                  <a:cubicBezTo>
                    <a:pt x="0" y="852898"/>
                    <a:pt x="852898" y="0"/>
                    <a:pt x="1905000" y="0"/>
                  </a:cubicBezTo>
                  <a:cubicBezTo>
                    <a:pt x="2957102" y="0"/>
                    <a:pt x="3810000" y="852898"/>
                    <a:pt x="3810000" y="1905000"/>
                  </a:cubicBezTo>
                  <a:cubicBezTo>
                    <a:pt x="3810000" y="2957102"/>
                    <a:pt x="2957102" y="3810000"/>
                    <a:pt x="1905000" y="3810000"/>
                  </a:cubicBezTo>
                </a:path>
              </a:pathLst>
            </a:custGeom>
            <a:noFill/>
            <a:ln w="9525" cap="flat" cmpd="sng">
              <a:solidFill>
                <a:srgbClr val="333333">
                  <a:alpha val="2196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 rot="1194173">
              <a:off x="-3260539" y="1116949"/>
              <a:ext cx="4297266" cy="4297266"/>
            </a:xfrm>
            <a:custGeom>
              <a:avLst/>
              <a:gdLst/>
              <a:ahLst/>
              <a:cxnLst/>
              <a:rect l="l" t="t" r="r" b="b"/>
              <a:pathLst>
                <a:path w="3810000" h="3810000" extrusionOk="0">
                  <a:moveTo>
                    <a:pt x="0" y="1905000"/>
                  </a:moveTo>
                  <a:cubicBezTo>
                    <a:pt x="0" y="852898"/>
                    <a:pt x="852898" y="0"/>
                    <a:pt x="1905000" y="0"/>
                  </a:cubicBezTo>
                  <a:cubicBezTo>
                    <a:pt x="2957102" y="0"/>
                    <a:pt x="3810000" y="852898"/>
                    <a:pt x="3810000" y="1905000"/>
                  </a:cubicBezTo>
                  <a:cubicBezTo>
                    <a:pt x="3810000" y="2957102"/>
                    <a:pt x="2957102" y="3810000"/>
                    <a:pt x="1905000" y="3810000"/>
                  </a:cubicBezTo>
                </a:path>
              </a:pathLst>
            </a:custGeom>
            <a:noFill/>
            <a:ln w="9525" cap="flat" cmpd="sng">
              <a:solidFill>
                <a:srgbClr val="333333">
                  <a:alpha val="2196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25"/>
          <p:cNvSpPr txBox="1"/>
          <p:nvPr/>
        </p:nvSpPr>
        <p:spPr>
          <a:xfrm>
            <a:off x="813271" y="2136401"/>
            <a:ext cx="21723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</a:rPr>
              <a:t>a way/manifestation of people expressing their wishes or themselves in daily life, work or study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5"/>
          <p:cNvSpPr/>
          <p:nvPr/>
        </p:nvSpPr>
        <p:spPr>
          <a:xfrm rot="9572820">
            <a:off x="3209362" y="1155533"/>
            <a:ext cx="2670509" cy="2670509"/>
          </a:xfrm>
          <a:custGeom>
            <a:avLst/>
            <a:gdLst/>
            <a:ahLst/>
            <a:cxnLst/>
            <a:rect l="l" t="t" r="r" b="b"/>
            <a:pathLst>
              <a:path w="3810000" h="3810000" extrusionOk="0">
                <a:moveTo>
                  <a:pt x="0" y="1905000"/>
                </a:moveTo>
                <a:cubicBezTo>
                  <a:pt x="0" y="852898"/>
                  <a:pt x="852898" y="0"/>
                  <a:pt x="1905000" y="0"/>
                </a:cubicBezTo>
                <a:cubicBezTo>
                  <a:pt x="2957102" y="0"/>
                  <a:pt x="3810000" y="852898"/>
                  <a:pt x="3810000" y="1905000"/>
                </a:cubicBezTo>
                <a:cubicBezTo>
                  <a:pt x="3810000" y="2957102"/>
                  <a:pt x="2957102" y="3810000"/>
                  <a:pt x="1905000" y="3810000"/>
                </a:cubicBez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172621" y="2105091"/>
            <a:ext cx="2391600" cy="270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In the service field： judge consumer satisfaction</a:t>
            </a:r>
            <a:r>
              <a:rPr lang="en-GB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In the class： get the student’s reaction to the difficulty of the knowledge</a:t>
            </a:r>
            <a:endParaRPr sz="1200" dirty="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In the medical industry： determine whether the patient is abnormal</a:t>
            </a:r>
            <a:endParaRPr sz="1200" dirty="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In a criminal investigation： judge whether a criminal suspect is lying,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793434" y="1599037"/>
            <a:ext cx="1810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</a:rPr>
              <a:t>Emotion:</a:t>
            </a:r>
            <a:endParaRPr sz="1100" dirty="0"/>
          </a:p>
        </p:txBody>
      </p:sp>
      <p:sp>
        <p:nvSpPr>
          <p:cNvPr id="423" name="Google Shape;423;p25"/>
          <p:cNvSpPr txBox="1"/>
          <p:nvPr/>
        </p:nvSpPr>
        <p:spPr>
          <a:xfrm>
            <a:off x="6301566" y="1602738"/>
            <a:ext cx="1810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</a:rPr>
              <a:t>Example:</a:t>
            </a:r>
            <a:endParaRPr sz="1100" dirty="0"/>
          </a:p>
        </p:txBody>
      </p:sp>
      <p:sp>
        <p:nvSpPr>
          <p:cNvPr id="424" name="Google Shape;424;p25"/>
          <p:cNvSpPr/>
          <p:nvPr/>
        </p:nvSpPr>
        <p:spPr>
          <a:xfrm>
            <a:off x="3964782" y="1910954"/>
            <a:ext cx="1159668" cy="115966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/>
          <p:nvPr/>
        </p:nvSpPr>
        <p:spPr>
          <a:xfrm rot="1198986">
            <a:off x="3008387" y="927092"/>
            <a:ext cx="3121643" cy="3121643"/>
          </a:xfrm>
          <a:custGeom>
            <a:avLst/>
            <a:gdLst/>
            <a:ahLst/>
            <a:cxnLst/>
            <a:rect l="l" t="t" r="r" b="b"/>
            <a:pathLst>
              <a:path w="3810000" h="3810000" extrusionOk="0">
                <a:moveTo>
                  <a:pt x="0" y="1905000"/>
                </a:moveTo>
                <a:cubicBezTo>
                  <a:pt x="0" y="852898"/>
                  <a:pt x="852898" y="0"/>
                  <a:pt x="1905000" y="0"/>
                </a:cubicBezTo>
                <a:cubicBezTo>
                  <a:pt x="2957102" y="0"/>
                  <a:pt x="3810000" y="852898"/>
                  <a:pt x="3810000" y="1905000"/>
                </a:cubicBezTo>
                <a:cubicBezTo>
                  <a:pt x="3810000" y="2957102"/>
                  <a:pt x="2957102" y="3810000"/>
                  <a:pt x="1905000" y="3810000"/>
                </a:cubicBez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5742147" y="1939672"/>
            <a:ext cx="87154" cy="8715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4753929" y="1169338"/>
            <a:ext cx="59388" cy="5938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3989785" y="3944126"/>
            <a:ext cx="27000" cy="27000"/>
          </a:xfrm>
          <a:prstGeom prst="ellipse">
            <a:avLst/>
          </a:prstGeom>
          <a:solidFill>
            <a:srgbClr val="00000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3052525" y="1959317"/>
            <a:ext cx="37146" cy="3714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5808952" y="2287558"/>
            <a:ext cx="106074" cy="10607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5"/>
          <p:cNvSpPr/>
          <p:nvPr/>
        </p:nvSpPr>
        <p:spPr>
          <a:xfrm>
            <a:off x="3193596" y="3361278"/>
            <a:ext cx="87154" cy="8715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4051619" y="1228592"/>
            <a:ext cx="27000" cy="27000"/>
          </a:xfrm>
          <a:prstGeom prst="ellipse">
            <a:avLst/>
          </a:prstGeom>
          <a:solidFill>
            <a:srgbClr val="00000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/>
          <p:nvPr/>
        </p:nvSpPr>
        <p:spPr>
          <a:xfrm>
            <a:off x="4345169" y="894860"/>
            <a:ext cx="95386" cy="9538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5381156" y="3759329"/>
            <a:ext cx="69723" cy="6972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5"/>
          <p:cNvGrpSpPr/>
          <p:nvPr/>
        </p:nvGrpSpPr>
        <p:grpSpPr>
          <a:xfrm flipH="1">
            <a:off x="8109309" y="454880"/>
            <a:ext cx="4127625" cy="4127625"/>
            <a:chOff x="-3863656" y="513832"/>
            <a:chExt cx="5503499" cy="5503499"/>
          </a:xfrm>
        </p:grpSpPr>
        <p:sp>
          <p:nvSpPr>
            <p:cNvPr id="437" name="Google Shape;437;p25"/>
            <p:cNvSpPr/>
            <p:nvPr/>
          </p:nvSpPr>
          <p:spPr>
            <a:xfrm rot="1194173">
              <a:off x="-2872520" y="1515571"/>
              <a:ext cx="3500024" cy="3500024"/>
            </a:xfrm>
            <a:custGeom>
              <a:avLst/>
              <a:gdLst/>
              <a:ahLst/>
              <a:cxnLst/>
              <a:rect l="l" t="t" r="r" b="b"/>
              <a:pathLst>
                <a:path w="3810000" h="3810000" extrusionOk="0">
                  <a:moveTo>
                    <a:pt x="0" y="1905000"/>
                  </a:moveTo>
                  <a:cubicBezTo>
                    <a:pt x="0" y="852898"/>
                    <a:pt x="852898" y="0"/>
                    <a:pt x="1905000" y="0"/>
                  </a:cubicBezTo>
                  <a:cubicBezTo>
                    <a:pt x="2957102" y="0"/>
                    <a:pt x="3810000" y="852898"/>
                    <a:pt x="3810000" y="1905000"/>
                  </a:cubicBezTo>
                  <a:cubicBezTo>
                    <a:pt x="3810000" y="2957102"/>
                    <a:pt x="2957102" y="3810000"/>
                    <a:pt x="1905000" y="3810000"/>
                  </a:cubicBezTo>
                </a:path>
              </a:pathLst>
            </a:custGeom>
            <a:noFill/>
            <a:ln w="9525" cap="flat" cmpd="sng">
              <a:solidFill>
                <a:srgbClr val="333333">
                  <a:alpha val="2196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 rot="1194173">
              <a:off x="-3260539" y="1116949"/>
              <a:ext cx="4297266" cy="4297266"/>
            </a:xfrm>
            <a:custGeom>
              <a:avLst/>
              <a:gdLst/>
              <a:ahLst/>
              <a:cxnLst/>
              <a:rect l="l" t="t" r="r" b="b"/>
              <a:pathLst>
                <a:path w="3810000" h="3810000" extrusionOk="0">
                  <a:moveTo>
                    <a:pt x="0" y="1905000"/>
                  </a:moveTo>
                  <a:cubicBezTo>
                    <a:pt x="0" y="852898"/>
                    <a:pt x="852898" y="0"/>
                    <a:pt x="1905000" y="0"/>
                  </a:cubicBezTo>
                  <a:cubicBezTo>
                    <a:pt x="2957102" y="0"/>
                    <a:pt x="3810000" y="852898"/>
                    <a:pt x="3810000" y="1905000"/>
                  </a:cubicBezTo>
                  <a:cubicBezTo>
                    <a:pt x="3810000" y="2957102"/>
                    <a:pt x="2957102" y="3810000"/>
                    <a:pt x="1905000" y="3810000"/>
                  </a:cubicBezTo>
                </a:path>
              </a:pathLst>
            </a:custGeom>
            <a:noFill/>
            <a:ln w="9525" cap="flat" cmpd="sng">
              <a:solidFill>
                <a:srgbClr val="333333">
                  <a:alpha val="2196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25"/>
          <p:cNvSpPr txBox="1"/>
          <p:nvPr/>
        </p:nvSpPr>
        <p:spPr>
          <a:xfrm>
            <a:off x="2125650" y="248150"/>
            <a:ext cx="489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chemeClr val="dk1"/>
                </a:solidFill>
              </a:rPr>
              <a:t>EXECUTIVE SUMMARY</a:t>
            </a:r>
            <a:endParaRPr sz="1100" dirty="0"/>
          </a:p>
        </p:txBody>
      </p:sp>
      <p:grpSp>
        <p:nvGrpSpPr>
          <p:cNvPr id="440" name="Google Shape;440;p25"/>
          <p:cNvGrpSpPr/>
          <p:nvPr/>
        </p:nvGrpSpPr>
        <p:grpSpPr>
          <a:xfrm rot="-5400000">
            <a:off x="2202334" y="288724"/>
            <a:ext cx="313564" cy="366182"/>
            <a:chOff x="758562" y="2561597"/>
            <a:chExt cx="424309" cy="495511"/>
          </a:xfrm>
        </p:grpSpPr>
        <p:sp>
          <p:nvSpPr>
            <p:cNvPr id="441" name="Google Shape;441;p25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19997" y="2563286"/>
              <a:ext cx="356196" cy="297394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758562" y="2561597"/>
              <a:ext cx="213455" cy="294380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758562" y="2680186"/>
              <a:ext cx="62579" cy="26329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776106" y="2853730"/>
              <a:ext cx="406765" cy="203378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1051746" y="2662135"/>
              <a:ext cx="129159" cy="269443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/>
        </p:nvSpPr>
        <p:spPr>
          <a:xfrm>
            <a:off x="868925" y="219675"/>
            <a:ext cx="2603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</a:rPr>
              <a:t>DESCRIPTION</a:t>
            </a:r>
            <a:endParaRPr sz="1100" dirty="0"/>
          </a:p>
        </p:txBody>
      </p:sp>
      <p:grpSp>
        <p:nvGrpSpPr>
          <p:cNvPr id="452" name="Google Shape;452;p26"/>
          <p:cNvGrpSpPr/>
          <p:nvPr/>
        </p:nvGrpSpPr>
        <p:grpSpPr>
          <a:xfrm rot="-5400000">
            <a:off x="348001" y="243021"/>
            <a:ext cx="284363" cy="333308"/>
            <a:chOff x="758562" y="2561597"/>
            <a:chExt cx="423517" cy="496415"/>
          </a:xfrm>
        </p:grpSpPr>
        <p:sp>
          <p:nvSpPr>
            <p:cNvPr id="453" name="Google Shape;453;p26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6"/>
          <p:cNvGrpSpPr/>
          <p:nvPr/>
        </p:nvGrpSpPr>
        <p:grpSpPr>
          <a:xfrm>
            <a:off x="3382693" y="1285150"/>
            <a:ext cx="4660057" cy="531000"/>
            <a:chOff x="2754020" y="1756970"/>
            <a:chExt cx="6213409" cy="708000"/>
          </a:xfrm>
        </p:grpSpPr>
        <p:grpSp>
          <p:nvGrpSpPr>
            <p:cNvPr id="460" name="Google Shape;460;p26"/>
            <p:cNvGrpSpPr/>
            <p:nvPr/>
          </p:nvGrpSpPr>
          <p:grpSpPr>
            <a:xfrm>
              <a:off x="2754020" y="1862533"/>
              <a:ext cx="144000" cy="168786"/>
              <a:chOff x="758562" y="2561597"/>
              <a:chExt cx="423517" cy="496415"/>
            </a:xfrm>
          </p:grpSpPr>
          <p:sp>
            <p:nvSpPr>
              <p:cNvPr id="461" name="Google Shape;461;p26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457200" extrusionOk="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/>
                <a:ahLst/>
                <a:cxnLst/>
                <a:rect l="l" t="t" r="r" b="b"/>
                <a:pathLst>
                  <a:path w="172492" h="126282" extrusionOk="0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/>
                <a:ahLst/>
                <a:cxnLst/>
                <a:rect l="l" t="t" r="r" b="b"/>
                <a:pathLst>
                  <a:path w="948690" h="1154430" extrusionOk="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/>
                <a:ahLst/>
                <a:cxnLst/>
                <a:rect l="l" t="t" r="r" b="b"/>
                <a:pathLst>
                  <a:path w="278130" h="1032510" extrusionOk="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797560" extrusionOk="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1056640" extrusionOk="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7" name="Google Shape;467;p26"/>
            <p:cNvSpPr txBox="1"/>
            <p:nvPr/>
          </p:nvSpPr>
          <p:spPr>
            <a:xfrm>
              <a:off x="2980029" y="1756970"/>
              <a:ext cx="5987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dk1"/>
                  </a:solidFill>
                </a:rPr>
                <a:t>When making commercials, producers often have a headache：</a:t>
              </a:r>
              <a:endParaRPr sz="1100" dirty="0"/>
            </a:p>
          </p:txBody>
        </p:sp>
      </p:grpSp>
      <p:grpSp>
        <p:nvGrpSpPr>
          <p:cNvPr id="468" name="Google Shape;468;p26"/>
          <p:cNvGrpSpPr/>
          <p:nvPr/>
        </p:nvGrpSpPr>
        <p:grpSpPr>
          <a:xfrm>
            <a:off x="3382671" y="2952050"/>
            <a:ext cx="5049532" cy="531000"/>
            <a:chOff x="2795798" y="4834978"/>
            <a:chExt cx="6732709" cy="708000"/>
          </a:xfrm>
        </p:grpSpPr>
        <p:grpSp>
          <p:nvGrpSpPr>
            <p:cNvPr id="469" name="Google Shape;469;p26"/>
            <p:cNvGrpSpPr/>
            <p:nvPr/>
          </p:nvGrpSpPr>
          <p:grpSpPr>
            <a:xfrm>
              <a:off x="2795798" y="4940523"/>
              <a:ext cx="144000" cy="168786"/>
              <a:chOff x="758562" y="2561597"/>
              <a:chExt cx="423517" cy="49641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457200" extrusionOk="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/>
                <a:ahLst/>
                <a:cxnLst/>
                <a:rect l="l" t="t" r="r" b="b"/>
                <a:pathLst>
                  <a:path w="172492" h="126282" extrusionOk="0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/>
                <a:ahLst/>
                <a:cxnLst/>
                <a:rect l="l" t="t" r="r" b="b"/>
                <a:pathLst>
                  <a:path w="948690" h="1154430" extrusionOk="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/>
                <a:ahLst/>
                <a:cxnLst/>
                <a:rect l="l" t="t" r="r" b="b"/>
                <a:pathLst>
                  <a:path w="278130" h="1032510" extrusionOk="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797560" extrusionOk="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1056640" extrusionOk="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26"/>
            <p:cNvSpPr txBox="1"/>
            <p:nvPr/>
          </p:nvSpPr>
          <p:spPr>
            <a:xfrm>
              <a:off x="3021807" y="4834978"/>
              <a:ext cx="6506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dirty="0">
                  <a:solidFill>
                    <a:schemeClr val="dk1"/>
                  </a:solidFill>
                </a:rPr>
                <a:t>Expression recognition can help ad makers solve this vexing problem</a:t>
              </a:r>
              <a:endParaRPr sz="1100" dirty="0"/>
            </a:p>
          </p:txBody>
        </p:sp>
      </p:grpSp>
      <p:sp>
        <p:nvSpPr>
          <p:cNvPr id="477" name="Google Shape;477;p26"/>
          <p:cNvSpPr/>
          <p:nvPr/>
        </p:nvSpPr>
        <p:spPr>
          <a:xfrm>
            <a:off x="3647361" y="1816153"/>
            <a:ext cx="404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how to know the expected result from the audience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If the audience can have a deeper impression of the brand and product after watching the advertisement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Is the user showing interest in the specific details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3672488" y="3505324"/>
            <a:ext cx="40470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acquire viewers’ privacy 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invites viewers to watch the commercial ads and captures facial expressions at specific segments of the ad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use the expression recognition system to test the viewer's emotions to determine whether the ad meets expectations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/>
          <p:nvPr/>
        </p:nvSpPr>
        <p:spPr>
          <a:xfrm>
            <a:off x="851849" y="201568"/>
            <a:ext cx="400990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</a:rPr>
              <a:t>Project Objective</a:t>
            </a:r>
            <a:endParaRPr sz="1100" dirty="0"/>
          </a:p>
        </p:txBody>
      </p:sp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9370" y="2124384"/>
            <a:ext cx="2923287" cy="270878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7"/>
          <p:cNvSpPr/>
          <p:nvPr/>
        </p:nvSpPr>
        <p:spPr>
          <a:xfrm>
            <a:off x="2827229" y="3195502"/>
            <a:ext cx="153427" cy="15342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4381014" y="1485104"/>
            <a:ext cx="37554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build a complete and user-friendly facial expression recognition system</a:t>
            </a:r>
            <a:endParaRPr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6011079" y="2689310"/>
            <a:ext cx="2592791" cy="90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categorize each face based on the emotion shown in the facial expression into one of seven categories (Angry, Disgust, Fear, Happy, Sad, Surprise, Neutral), but do not automatically give us a new facial expression word</a:t>
            </a:r>
            <a:endParaRPr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02924" y="3072974"/>
            <a:ext cx="2533380" cy="90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Facial expression recognition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Picture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Video</a:t>
            </a:r>
            <a:endParaRPr sz="1100" dirty="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Real-time front camera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-248034" y="110543"/>
            <a:ext cx="2417564" cy="2417564"/>
          </a:xfrm>
          <a:custGeom>
            <a:avLst/>
            <a:gdLst/>
            <a:ahLst/>
            <a:cxnLst/>
            <a:rect l="l" t="t" r="r" b="b"/>
            <a:pathLst>
              <a:path w="3223418" h="3223418" extrusionOk="0">
                <a:moveTo>
                  <a:pt x="0" y="0"/>
                </a:moveTo>
                <a:lnTo>
                  <a:pt x="3223417" y="0"/>
                </a:lnTo>
                <a:lnTo>
                  <a:pt x="3223417" y="3223417"/>
                </a:lnTo>
                <a:lnTo>
                  <a:pt x="0" y="3223417"/>
                </a:lnTo>
                <a:close/>
              </a:path>
            </a:pathLst>
          </a:custGeom>
          <a:blipFill rotWithShape="1">
            <a:blip r:embed="rId4">
              <a:alphaModFix amt="6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 flipH="1">
            <a:off x="7792994" y="1081817"/>
            <a:ext cx="2113685" cy="2113685"/>
          </a:xfrm>
          <a:custGeom>
            <a:avLst/>
            <a:gdLst/>
            <a:ahLst/>
            <a:cxnLst/>
            <a:rect l="l" t="t" r="r" b="b"/>
            <a:pathLst>
              <a:path w="3223418" h="3223418" extrusionOk="0">
                <a:moveTo>
                  <a:pt x="0" y="0"/>
                </a:moveTo>
                <a:lnTo>
                  <a:pt x="3223417" y="0"/>
                </a:lnTo>
                <a:lnTo>
                  <a:pt x="3223417" y="3223417"/>
                </a:lnTo>
                <a:lnTo>
                  <a:pt x="0" y="3223417"/>
                </a:lnTo>
                <a:close/>
              </a:path>
            </a:pathLst>
          </a:custGeom>
          <a:blipFill rotWithShape="1">
            <a:blip r:embed="rId5">
              <a:alphaModFix amt="6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4157807" y="1681327"/>
            <a:ext cx="153427" cy="15342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5689230" y="2794584"/>
            <a:ext cx="153427" cy="15342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452;p26">
            <a:extLst>
              <a:ext uri="{FF2B5EF4-FFF2-40B4-BE49-F238E27FC236}">
                <a16:creationId xmlns:a16="http://schemas.microsoft.com/office/drawing/2014/main" id="{177D9653-FA12-5220-8983-37EAA7CF757C}"/>
              </a:ext>
            </a:extLst>
          </p:cNvPr>
          <p:cNvGrpSpPr/>
          <p:nvPr/>
        </p:nvGrpSpPr>
        <p:grpSpPr>
          <a:xfrm rot="-5400000">
            <a:off x="420009" y="254203"/>
            <a:ext cx="284363" cy="333308"/>
            <a:chOff x="758562" y="2561597"/>
            <a:chExt cx="423517" cy="496415"/>
          </a:xfrm>
        </p:grpSpPr>
        <p:sp>
          <p:nvSpPr>
            <p:cNvPr id="3" name="Google Shape;453;p26">
              <a:extLst>
                <a:ext uri="{FF2B5EF4-FFF2-40B4-BE49-F238E27FC236}">
                  <a16:creationId xmlns:a16="http://schemas.microsoft.com/office/drawing/2014/main" id="{A1376019-B0DB-9B4E-811A-DC996194E20E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54;p26">
              <a:extLst>
                <a:ext uri="{FF2B5EF4-FFF2-40B4-BE49-F238E27FC236}">
                  <a16:creationId xmlns:a16="http://schemas.microsoft.com/office/drawing/2014/main" id="{8EC3C691-7732-5B1E-7B4B-D575CFB3CC5D}"/>
                </a:ext>
              </a:extLst>
            </p:cNvPr>
            <p:cNvSpPr/>
            <p:nvPr/>
          </p:nvSpPr>
          <p:spPr>
            <a:xfrm>
              <a:off x="819999" y="2563287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55;p26">
              <a:extLst>
                <a:ext uri="{FF2B5EF4-FFF2-40B4-BE49-F238E27FC236}">
                  <a16:creationId xmlns:a16="http://schemas.microsoft.com/office/drawing/2014/main" id="{D52095CF-2120-DC0A-DA87-D75060B112C5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56;p26">
              <a:extLst>
                <a:ext uri="{FF2B5EF4-FFF2-40B4-BE49-F238E27FC236}">
                  <a16:creationId xmlns:a16="http://schemas.microsoft.com/office/drawing/2014/main" id="{3F83CE2C-E0A4-8577-CA8E-37723100ECBD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57;p26">
              <a:extLst>
                <a:ext uri="{FF2B5EF4-FFF2-40B4-BE49-F238E27FC236}">
                  <a16:creationId xmlns:a16="http://schemas.microsoft.com/office/drawing/2014/main" id="{F13046DC-E02F-A92F-3676-439B83F763F8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58;p26">
              <a:extLst>
                <a:ext uri="{FF2B5EF4-FFF2-40B4-BE49-F238E27FC236}">
                  <a16:creationId xmlns:a16="http://schemas.microsoft.com/office/drawing/2014/main" id="{88A69DF9-A87A-41F8-247D-009BC1CB3D6C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5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16" y="697848"/>
            <a:ext cx="4019727" cy="363383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8"/>
          <p:cNvSpPr/>
          <p:nvPr/>
        </p:nvSpPr>
        <p:spPr>
          <a:xfrm>
            <a:off x="4640729" y="2507456"/>
            <a:ext cx="133346" cy="133346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1711400" y="1995125"/>
            <a:ext cx="2539200" cy="12084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</a:rPr>
              <a:t>Tools/</a:t>
            </a:r>
            <a:endParaRPr sz="37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</a:rPr>
              <a:t>techniques</a:t>
            </a:r>
            <a:endParaRPr sz="700"/>
          </a:p>
        </p:txBody>
      </p:sp>
      <p:cxnSp>
        <p:nvCxnSpPr>
          <p:cNvPr id="501" name="Google Shape;501;p28"/>
          <p:cNvCxnSpPr/>
          <p:nvPr/>
        </p:nvCxnSpPr>
        <p:spPr>
          <a:xfrm rot="10800000" flipH="1">
            <a:off x="4801207" y="2570911"/>
            <a:ext cx="4640729" cy="3218"/>
          </a:xfrm>
          <a:prstGeom prst="straightConnector1">
            <a:avLst/>
          </a:prstGeom>
          <a:noFill/>
          <a:ln w="25400" cap="flat" cmpd="sng">
            <a:solidFill>
              <a:srgbClr val="0E0E0E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02" name="Google Shape;502;p28"/>
          <p:cNvGrpSpPr/>
          <p:nvPr/>
        </p:nvGrpSpPr>
        <p:grpSpPr>
          <a:xfrm>
            <a:off x="6424828" y="1995128"/>
            <a:ext cx="2903598" cy="1024658"/>
            <a:chOff x="2057454" y="2646587"/>
            <a:chExt cx="3871464" cy="1366210"/>
          </a:xfrm>
        </p:grpSpPr>
        <p:sp>
          <p:nvSpPr>
            <p:cNvPr id="503" name="Google Shape;503;p28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07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5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1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09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56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03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0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58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05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52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8"/>
          <p:cNvGrpSpPr/>
          <p:nvPr/>
        </p:nvGrpSpPr>
        <p:grpSpPr>
          <a:xfrm>
            <a:off x="6878650" y="2197362"/>
            <a:ext cx="2040528" cy="653511"/>
            <a:chOff x="2133791" y="2806726"/>
            <a:chExt cx="3351856" cy="1073484"/>
          </a:xfrm>
        </p:grpSpPr>
        <p:sp>
          <p:nvSpPr>
            <p:cNvPr id="516" name="Google Shape;516;p28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07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5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1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09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56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03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0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58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058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52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28"/>
          <p:cNvSpPr txBox="1"/>
          <p:nvPr/>
        </p:nvSpPr>
        <p:spPr>
          <a:xfrm>
            <a:off x="5007000" y="1725974"/>
            <a:ext cx="26415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28"/>
          <p:cNvGrpSpPr/>
          <p:nvPr/>
        </p:nvGrpSpPr>
        <p:grpSpPr>
          <a:xfrm rot="-5400000">
            <a:off x="7072063" y="4831030"/>
            <a:ext cx="225353" cy="264141"/>
            <a:chOff x="758562" y="2561597"/>
            <a:chExt cx="423517" cy="496415"/>
          </a:xfrm>
        </p:grpSpPr>
        <p:sp>
          <p:nvSpPr>
            <p:cNvPr id="537" name="Google Shape;537;p28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28"/>
          <p:cNvGrpSpPr/>
          <p:nvPr/>
        </p:nvGrpSpPr>
        <p:grpSpPr>
          <a:xfrm>
            <a:off x="6535983" y="4822345"/>
            <a:ext cx="358867" cy="420635"/>
            <a:chOff x="758562" y="2561597"/>
            <a:chExt cx="423517" cy="496415"/>
          </a:xfrm>
        </p:grpSpPr>
        <p:sp>
          <p:nvSpPr>
            <p:cNvPr id="544" name="Google Shape;544;p28"/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/>
          <p:nvPr/>
        </p:nvSpPr>
        <p:spPr>
          <a:xfrm>
            <a:off x="873831" y="165012"/>
            <a:ext cx="400990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</a:rPr>
              <a:t>Data </a:t>
            </a:r>
            <a:r>
              <a:rPr lang="en-GB" sz="2400" dirty="0" err="1">
                <a:solidFill>
                  <a:schemeClr val="dk1"/>
                </a:solidFill>
              </a:rPr>
              <a:t>Preprocess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9"/>
          <p:cNvSpPr/>
          <p:nvPr/>
        </p:nvSpPr>
        <p:spPr>
          <a:xfrm>
            <a:off x="5076056" y="1371906"/>
            <a:ext cx="2281725" cy="3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tx1"/>
                </a:solidFill>
                <a:latin typeface="+mj-lt"/>
                <a:ea typeface="Microsoft Yahei"/>
                <a:cs typeface="Microsoft Yahei"/>
                <a:sym typeface="Microsoft Yahei"/>
              </a:rPr>
              <a:t> MMA Facial Expression Dataset </a:t>
            </a:r>
            <a:endParaRPr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5076056" y="1069324"/>
            <a:ext cx="2569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Select the database</a:t>
            </a:r>
            <a:r>
              <a:rPr lang="en-GB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312984" y="545582"/>
            <a:ext cx="2110078" cy="47360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29"/>
          <p:cNvGrpSpPr/>
          <p:nvPr/>
        </p:nvGrpSpPr>
        <p:grpSpPr>
          <a:xfrm>
            <a:off x="1004677" y="2217899"/>
            <a:ext cx="1316774" cy="1303773"/>
            <a:chOff x="1339569" y="2957198"/>
            <a:chExt cx="1755699" cy="1738364"/>
          </a:xfrm>
        </p:grpSpPr>
        <p:sp>
          <p:nvSpPr>
            <p:cNvPr id="559" name="Google Shape;559;p29"/>
            <p:cNvSpPr/>
            <p:nvPr/>
          </p:nvSpPr>
          <p:spPr>
            <a:xfrm>
              <a:off x="1379242" y="3034349"/>
              <a:ext cx="1584063" cy="1584063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339569" y="2957198"/>
              <a:ext cx="1755699" cy="173836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highlight>
                  <a:schemeClr val="dk1"/>
                </a:highlight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5B9888-62BA-EFB0-FCF4-AA9ACF011CDA}"/>
              </a:ext>
            </a:extLst>
          </p:cNvPr>
          <p:cNvGrpSpPr/>
          <p:nvPr/>
        </p:nvGrpSpPr>
        <p:grpSpPr>
          <a:xfrm>
            <a:off x="4648343" y="1114967"/>
            <a:ext cx="231590" cy="2348842"/>
            <a:chOff x="4975864" y="1081784"/>
            <a:chExt cx="231590" cy="2348842"/>
          </a:xfrm>
        </p:grpSpPr>
        <p:sp>
          <p:nvSpPr>
            <p:cNvPr id="561" name="Google Shape;561;p29"/>
            <p:cNvSpPr/>
            <p:nvPr/>
          </p:nvSpPr>
          <p:spPr>
            <a:xfrm>
              <a:off x="4981576" y="1081784"/>
              <a:ext cx="225878" cy="2258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2" name="Google Shape;562;p29"/>
            <p:cNvCxnSpPr/>
            <p:nvPr/>
          </p:nvCxnSpPr>
          <p:spPr>
            <a:xfrm>
              <a:off x="5080227" y="1416199"/>
              <a:ext cx="0" cy="72692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3" name="Google Shape;563;p29"/>
            <p:cNvCxnSpPr/>
            <p:nvPr/>
          </p:nvCxnSpPr>
          <p:spPr>
            <a:xfrm>
              <a:off x="5115605" y="1577936"/>
              <a:ext cx="0" cy="738529"/>
            </a:xfrm>
            <a:prstGeom prst="straightConnector1">
              <a:avLst/>
            </a:prstGeom>
            <a:noFill/>
            <a:ln w="9525" cap="flat" cmpd="sng">
              <a:solidFill>
                <a:srgbClr val="000000">
                  <a:alpha val="4784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5" name="Google Shape;565;p29"/>
            <p:cNvSpPr/>
            <p:nvPr/>
          </p:nvSpPr>
          <p:spPr>
            <a:xfrm>
              <a:off x="4975864" y="3207683"/>
              <a:ext cx="208725" cy="222943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6" name="Google Shape;566;p29"/>
            <p:cNvCxnSpPr/>
            <p:nvPr/>
          </p:nvCxnSpPr>
          <p:spPr>
            <a:xfrm>
              <a:off x="5094515" y="2489241"/>
              <a:ext cx="0" cy="6911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5042878" y="2316465"/>
              <a:ext cx="0" cy="675172"/>
            </a:xfrm>
            <a:prstGeom prst="straightConnector1">
              <a:avLst/>
            </a:prstGeom>
            <a:noFill/>
            <a:ln w="9525" cap="flat" cmpd="sng">
              <a:solidFill>
                <a:srgbClr val="000000">
                  <a:alpha val="4784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8" name="Google Shape;568;p29"/>
          <p:cNvSpPr/>
          <p:nvPr/>
        </p:nvSpPr>
        <p:spPr>
          <a:xfrm>
            <a:off x="5148064" y="2476132"/>
            <a:ext cx="3085500" cy="167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Used numbers 0-6 to represent 7 different expressions and </a:t>
            </a:r>
            <a:r>
              <a:rPr lang="en-GB" sz="1100" dirty="0" err="1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labeled</a:t>
            </a:r>
            <a:r>
              <a:rPr lang="en-GB" sz="11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it to every image in a 2d array, and separated it into input and output for all 3 kinds(train, valid, and test). And finally, we use np. save() to save the NumPy matrix for model training in the next step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69" name="Google Shape;569;p29"/>
          <p:cNvSpPr txBox="1"/>
          <p:nvPr/>
        </p:nvSpPr>
        <p:spPr>
          <a:xfrm>
            <a:off x="5070301" y="1684040"/>
            <a:ext cx="3727521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Used python to do the </a:t>
            </a:r>
            <a:r>
              <a:rPr lang="en-GB" sz="1500" dirty="0" err="1">
                <a:solidFill>
                  <a:schemeClr val="dk1"/>
                </a:solidFill>
              </a:rPr>
              <a:t>preprocessing</a:t>
            </a:r>
            <a:r>
              <a:rPr lang="en-GB" sz="1500" dirty="0">
                <a:solidFill>
                  <a:schemeClr val="dk1"/>
                </a:solidFill>
              </a:rPr>
              <a:t> work, and imported cv2 to read the images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875" y="2512525"/>
            <a:ext cx="644675" cy="64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52;p26">
            <a:extLst>
              <a:ext uri="{FF2B5EF4-FFF2-40B4-BE49-F238E27FC236}">
                <a16:creationId xmlns:a16="http://schemas.microsoft.com/office/drawing/2014/main" id="{39218195-CF25-CF0B-8992-225093A733C4}"/>
              </a:ext>
            </a:extLst>
          </p:cNvPr>
          <p:cNvGrpSpPr/>
          <p:nvPr/>
        </p:nvGrpSpPr>
        <p:grpSpPr>
          <a:xfrm rot="-5400000">
            <a:off x="420009" y="243021"/>
            <a:ext cx="284363" cy="333308"/>
            <a:chOff x="758562" y="2561597"/>
            <a:chExt cx="423517" cy="496415"/>
          </a:xfrm>
        </p:grpSpPr>
        <p:sp>
          <p:nvSpPr>
            <p:cNvPr id="3" name="Google Shape;453;p26">
              <a:extLst>
                <a:ext uri="{FF2B5EF4-FFF2-40B4-BE49-F238E27FC236}">
                  <a16:creationId xmlns:a16="http://schemas.microsoft.com/office/drawing/2014/main" id="{AAA2A9E4-1E2B-E4AB-3B91-2E1508245900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54;p26">
              <a:extLst>
                <a:ext uri="{FF2B5EF4-FFF2-40B4-BE49-F238E27FC236}">
                  <a16:creationId xmlns:a16="http://schemas.microsoft.com/office/drawing/2014/main" id="{89CE7B5E-2362-F2AD-445A-590CAFFE7F29}"/>
                </a:ext>
              </a:extLst>
            </p:cNvPr>
            <p:cNvSpPr/>
            <p:nvPr/>
          </p:nvSpPr>
          <p:spPr>
            <a:xfrm>
              <a:off x="819997" y="2563286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55;p26">
              <a:extLst>
                <a:ext uri="{FF2B5EF4-FFF2-40B4-BE49-F238E27FC236}">
                  <a16:creationId xmlns:a16="http://schemas.microsoft.com/office/drawing/2014/main" id="{D5E6B95F-32A5-A2E3-0580-DB21BC622D4B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56;p26">
              <a:extLst>
                <a:ext uri="{FF2B5EF4-FFF2-40B4-BE49-F238E27FC236}">
                  <a16:creationId xmlns:a16="http://schemas.microsoft.com/office/drawing/2014/main" id="{2F89BC5E-A122-4E4C-5C07-93AC95480582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57;p26">
              <a:extLst>
                <a:ext uri="{FF2B5EF4-FFF2-40B4-BE49-F238E27FC236}">
                  <a16:creationId xmlns:a16="http://schemas.microsoft.com/office/drawing/2014/main" id="{FE913AB8-A64A-6F50-3840-1BDEE37B9FE2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58;p26">
              <a:extLst>
                <a:ext uri="{FF2B5EF4-FFF2-40B4-BE49-F238E27FC236}">
                  <a16:creationId xmlns:a16="http://schemas.microsoft.com/office/drawing/2014/main" id="{4957610A-9E1D-FDC4-A140-29E866F6F5AC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/>
          <p:nvPr/>
        </p:nvSpPr>
        <p:spPr>
          <a:xfrm>
            <a:off x="2723728" y="3401937"/>
            <a:ext cx="100308" cy="10030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2562852" y="4212423"/>
            <a:ext cx="36251" cy="362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3442725" y="1169232"/>
            <a:ext cx="39829" cy="3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5239371" y="3870753"/>
            <a:ext cx="43408" cy="4340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0"/>
          <p:cNvSpPr/>
          <p:nvPr/>
        </p:nvSpPr>
        <p:spPr>
          <a:xfrm>
            <a:off x="5416767" y="3581424"/>
            <a:ext cx="46988" cy="4698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5213162" y="1444244"/>
            <a:ext cx="50567" cy="5056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0"/>
          <p:cNvSpPr/>
          <p:nvPr/>
        </p:nvSpPr>
        <p:spPr>
          <a:xfrm>
            <a:off x="3108368" y="2393165"/>
            <a:ext cx="54146" cy="5414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0"/>
          <p:cNvSpPr/>
          <p:nvPr/>
        </p:nvSpPr>
        <p:spPr>
          <a:xfrm>
            <a:off x="3920129" y="2018111"/>
            <a:ext cx="57725" cy="5772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0"/>
          <p:cNvSpPr/>
          <p:nvPr/>
        </p:nvSpPr>
        <p:spPr>
          <a:xfrm>
            <a:off x="4602350" y="2243132"/>
            <a:ext cx="61304" cy="6130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0"/>
          <p:cNvSpPr/>
          <p:nvPr/>
        </p:nvSpPr>
        <p:spPr>
          <a:xfrm>
            <a:off x="6056096" y="2106203"/>
            <a:ext cx="64883" cy="64883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0"/>
          <p:cNvSpPr/>
          <p:nvPr/>
        </p:nvSpPr>
        <p:spPr>
          <a:xfrm>
            <a:off x="4998668" y="2889896"/>
            <a:ext cx="68462" cy="6846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0"/>
          <p:cNvSpPr/>
          <p:nvPr/>
        </p:nvSpPr>
        <p:spPr>
          <a:xfrm>
            <a:off x="6001313" y="4204070"/>
            <a:ext cx="72042" cy="7204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0"/>
          <p:cNvSpPr/>
          <p:nvPr/>
        </p:nvSpPr>
        <p:spPr>
          <a:xfrm>
            <a:off x="5747702" y="3407534"/>
            <a:ext cx="54000" cy="5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0"/>
          <p:cNvSpPr/>
          <p:nvPr/>
        </p:nvSpPr>
        <p:spPr>
          <a:xfrm>
            <a:off x="4317755" y="1501337"/>
            <a:ext cx="79200" cy="792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0"/>
          <p:cNvSpPr/>
          <p:nvPr/>
        </p:nvSpPr>
        <p:spPr>
          <a:xfrm>
            <a:off x="3802145" y="3666949"/>
            <a:ext cx="82779" cy="827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0"/>
          <p:cNvSpPr/>
          <p:nvPr/>
        </p:nvSpPr>
        <p:spPr>
          <a:xfrm>
            <a:off x="4796372" y="4113554"/>
            <a:ext cx="86358" cy="8635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0"/>
          <p:cNvSpPr/>
          <p:nvPr/>
        </p:nvSpPr>
        <p:spPr>
          <a:xfrm>
            <a:off x="5842052" y="3183668"/>
            <a:ext cx="34289" cy="3428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0"/>
          <p:cNvSpPr/>
          <p:nvPr/>
        </p:nvSpPr>
        <p:spPr>
          <a:xfrm>
            <a:off x="4017688" y="3077695"/>
            <a:ext cx="93517" cy="9351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0"/>
          <p:cNvSpPr/>
          <p:nvPr/>
        </p:nvSpPr>
        <p:spPr>
          <a:xfrm>
            <a:off x="3690259" y="2150191"/>
            <a:ext cx="97096" cy="970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0"/>
          <p:cNvSpPr/>
          <p:nvPr/>
        </p:nvSpPr>
        <p:spPr>
          <a:xfrm>
            <a:off x="5686930" y="2222812"/>
            <a:ext cx="100675" cy="10067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6500186" y="1062626"/>
            <a:ext cx="104254" cy="1042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30"/>
          <p:cNvCxnSpPr>
            <a:stCxn id="577" idx="3"/>
          </p:cNvCxnSpPr>
          <p:nvPr/>
        </p:nvCxnSpPr>
        <p:spPr>
          <a:xfrm flipH="1">
            <a:off x="3395758" y="1203229"/>
            <a:ext cx="52800" cy="8538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1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7" name="Google Shape;597;p30"/>
          <p:cNvCxnSpPr>
            <a:endCxn id="588" idx="7"/>
          </p:cNvCxnSpPr>
          <p:nvPr/>
        </p:nvCxnSpPr>
        <p:spPr>
          <a:xfrm flipH="1">
            <a:off x="4385356" y="744935"/>
            <a:ext cx="256800" cy="7680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1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8" name="Google Shape;598;p30"/>
          <p:cNvCxnSpPr/>
          <p:nvPr/>
        </p:nvCxnSpPr>
        <p:spPr>
          <a:xfrm>
            <a:off x="4642373" y="745030"/>
            <a:ext cx="67601" cy="768338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1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9" name="Google Shape;599;p30"/>
          <p:cNvCxnSpPr>
            <a:stCxn id="580" idx="6"/>
            <a:endCxn id="595" idx="3"/>
          </p:cNvCxnSpPr>
          <p:nvPr/>
        </p:nvCxnSpPr>
        <p:spPr>
          <a:xfrm rot="10800000" flipH="1">
            <a:off x="5263730" y="1151528"/>
            <a:ext cx="1251600" cy="3180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1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0" name="Google Shape;600;p30"/>
          <p:cNvCxnSpPr>
            <a:stCxn id="580" idx="2"/>
          </p:cNvCxnSpPr>
          <p:nvPr/>
        </p:nvCxnSpPr>
        <p:spPr>
          <a:xfrm flipH="1">
            <a:off x="4697762" y="1469528"/>
            <a:ext cx="515400" cy="435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1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1" name="Google Shape;601;p30"/>
          <p:cNvCxnSpPr>
            <a:stCxn id="577" idx="1"/>
          </p:cNvCxnSpPr>
          <p:nvPr/>
        </p:nvCxnSpPr>
        <p:spPr>
          <a:xfrm>
            <a:off x="3448558" y="1175065"/>
            <a:ext cx="507300" cy="7032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1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2" name="Google Shape;602;p30"/>
          <p:cNvCxnSpPr/>
          <p:nvPr/>
        </p:nvCxnSpPr>
        <p:spPr>
          <a:xfrm rot="10800000" flipH="1">
            <a:off x="2275549" y="3664406"/>
            <a:ext cx="1591166" cy="370546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3" name="Google Shape;603;p30"/>
          <p:cNvCxnSpPr>
            <a:stCxn id="595" idx="3"/>
            <a:endCxn id="584" idx="0"/>
          </p:cNvCxnSpPr>
          <p:nvPr/>
        </p:nvCxnSpPr>
        <p:spPr>
          <a:xfrm flipH="1">
            <a:off x="6088554" y="1151612"/>
            <a:ext cx="426900" cy="9546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p30"/>
          <p:cNvSpPr/>
          <p:nvPr/>
        </p:nvSpPr>
        <p:spPr>
          <a:xfrm>
            <a:off x="6763772" y="2177492"/>
            <a:ext cx="490849" cy="49084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0"/>
          <p:cNvSpPr/>
          <p:nvPr/>
        </p:nvSpPr>
        <p:spPr>
          <a:xfrm>
            <a:off x="4721301" y="3368046"/>
            <a:ext cx="1048822" cy="1048822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0"/>
          <p:cNvSpPr/>
          <p:nvPr/>
        </p:nvSpPr>
        <p:spPr>
          <a:xfrm>
            <a:off x="1119039" y="2271248"/>
            <a:ext cx="255667" cy="255667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0"/>
          <p:cNvSpPr/>
          <p:nvPr/>
        </p:nvSpPr>
        <p:spPr>
          <a:xfrm>
            <a:off x="6196816" y="3075439"/>
            <a:ext cx="89937" cy="899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30"/>
          <p:cNvCxnSpPr>
            <a:stCxn id="604" idx="3"/>
            <a:endCxn id="607" idx="7"/>
          </p:cNvCxnSpPr>
          <p:nvPr/>
        </p:nvCxnSpPr>
        <p:spPr>
          <a:xfrm flipH="1">
            <a:off x="6273455" y="2596458"/>
            <a:ext cx="562200" cy="49230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9" name="Google Shape;609;p30"/>
          <p:cNvCxnSpPr>
            <a:stCxn id="607" idx="2"/>
            <a:endCxn id="585" idx="7"/>
          </p:cNvCxnSpPr>
          <p:nvPr/>
        </p:nvCxnSpPr>
        <p:spPr>
          <a:xfrm rot="10800000">
            <a:off x="5057117" y="2899907"/>
            <a:ext cx="1139700" cy="22050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0" name="Google Shape;610;p30"/>
          <p:cNvCxnSpPr>
            <a:stCxn id="585" idx="4"/>
          </p:cNvCxnSpPr>
          <p:nvPr/>
        </p:nvCxnSpPr>
        <p:spPr>
          <a:xfrm>
            <a:off x="5032899" y="2958358"/>
            <a:ext cx="34200" cy="44340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1" name="Google Shape;611;p30"/>
          <p:cNvCxnSpPr>
            <a:stCxn id="605" idx="2"/>
          </p:cNvCxnSpPr>
          <p:nvPr/>
        </p:nvCxnSpPr>
        <p:spPr>
          <a:xfrm rot="10800000">
            <a:off x="2861601" y="2720357"/>
            <a:ext cx="1859700" cy="117210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2" name="Google Shape;612;p30"/>
          <p:cNvCxnSpPr/>
          <p:nvPr/>
        </p:nvCxnSpPr>
        <p:spPr>
          <a:xfrm flipH="1">
            <a:off x="1565779" y="2720340"/>
            <a:ext cx="1295690" cy="486432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3" name="Google Shape;613;p30"/>
          <p:cNvCxnSpPr>
            <a:stCxn id="606" idx="4"/>
          </p:cNvCxnSpPr>
          <p:nvPr/>
        </p:nvCxnSpPr>
        <p:spPr>
          <a:xfrm>
            <a:off x="1246873" y="2526916"/>
            <a:ext cx="318900" cy="66420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4" name="Google Shape;614;p30"/>
          <p:cNvCxnSpPr>
            <a:stCxn id="575" idx="0"/>
          </p:cNvCxnSpPr>
          <p:nvPr/>
        </p:nvCxnSpPr>
        <p:spPr>
          <a:xfrm rot="10800000" flipH="1">
            <a:off x="2773883" y="2720337"/>
            <a:ext cx="87600" cy="681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5" name="Google Shape;615;p30"/>
          <p:cNvSpPr/>
          <p:nvPr/>
        </p:nvSpPr>
        <p:spPr>
          <a:xfrm>
            <a:off x="3017029" y="1469276"/>
            <a:ext cx="75608" cy="7560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0"/>
          <p:cNvSpPr/>
          <p:nvPr/>
        </p:nvSpPr>
        <p:spPr>
          <a:xfrm>
            <a:off x="2060806" y="2051575"/>
            <a:ext cx="53744" cy="5374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30"/>
          <p:cNvCxnSpPr>
            <a:stCxn id="616" idx="6"/>
            <a:endCxn id="581" idx="0"/>
          </p:cNvCxnSpPr>
          <p:nvPr/>
        </p:nvCxnSpPr>
        <p:spPr>
          <a:xfrm>
            <a:off x="2114550" y="2078448"/>
            <a:ext cx="1020900" cy="3147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8" name="Google Shape;618;p30"/>
          <p:cNvCxnSpPr>
            <a:stCxn id="616" idx="1"/>
            <a:endCxn id="615" idx="2"/>
          </p:cNvCxnSpPr>
          <p:nvPr/>
        </p:nvCxnSpPr>
        <p:spPr>
          <a:xfrm rot="10800000" flipH="1">
            <a:off x="2068676" y="1507146"/>
            <a:ext cx="948300" cy="5523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9" name="Google Shape;619;p30"/>
          <p:cNvCxnSpPr>
            <a:stCxn id="615" idx="6"/>
          </p:cNvCxnSpPr>
          <p:nvPr/>
        </p:nvCxnSpPr>
        <p:spPr>
          <a:xfrm>
            <a:off x="3092637" y="1507080"/>
            <a:ext cx="537300" cy="4818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20" name="Google Shape;620;p30"/>
          <p:cNvGrpSpPr/>
          <p:nvPr/>
        </p:nvGrpSpPr>
        <p:grpSpPr>
          <a:xfrm>
            <a:off x="190126" y="3400196"/>
            <a:ext cx="2244180" cy="1204756"/>
            <a:chOff x="8654193" y="3740790"/>
            <a:chExt cx="2992240" cy="1606342"/>
          </a:xfrm>
        </p:grpSpPr>
        <p:sp>
          <p:nvSpPr>
            <p:cNvPr id="621" name="Google Shape;621;p30"/>
            <p:cNvSpPr txBox="1"/>
            <p:nvPr/>
          </p:nvSpPr>
          <p:spPr>
            <a:xfrm>
              <a:off x="8832876" y="3740790"/>
              <a:ext cx="174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/>
                <a:t>Backend</a:t>
              </a:r>
              <a:r>
                <a:rPr lang="en-GB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8654193" y="4294538"/>
              <a:ext cx="2992240" cy="1052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171450" marR="0" lvl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</a:pPr>
              <a:r>
                <a:rPr lang="en-GB" sz="1100" dirty="0">
                  <a:solidFill>
                    <a:schemeClr val="dk1"/>
                  </a:solidFill>
                </a:rPr>
                <a:t>Flask</a:t>
              </a:r>
              <a:r>
                <a:rPr lang="en-GB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30"/>
          <p:cNvSpPr/>
          <p:nvPr/>
        </p:nvSpPr>
        <p:spPr>
          <a:xfrm>
            <a:off x="2680718" y="2457500"/>
            <a:ext cx="409526" cy="409526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E48181-59AA-6654-F6BD-9B24172D8FF4}"/>
              </a:ext>
            </a:extLst>
          </p:cNvPr>
          <p:cNvGrpSpPr/>
          <p:nvPr/>
        </p:nvGrpSpPr>
        <p:grpSpPr>
          <a:xfrm>
            <a:off x="6056096" y="3140313"/>
            <a:ext cx="3372900" cy="1016282"/>
            <a:chOff x="401222" y="3562938"/>
            <a:chExt cx="3372900" cy="1016282"/>
          </a:xfrm>
        </p:grpSpPr>
        <p:sp>
          <p:nvSpPr>
            <p:cNvPr id="624" name="Google Shape;624;p30"/>
            <p:cNvSpPr txBox="1"/>
            <p:nvPr/>
          </p:nvSpPr>
          <p:spPr>
            <a:xfrm>
              <a:off x="401222" y="3562938"/>
              <a:ext cx="33729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/>
                <a:t>Model Building &amp; Training</a:t>
              </a:r>
              <a:r>
                <a:rPr lang="en-GB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01053" y="3969824"/>
              <a:ext cx="2589191" cy="60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-GB" sz="900" dirty="0">
                  <a:solidFill>
                    <a:schemeClr val="dk1"/>
                  </a:solidFill>
                </a:rPr>
                <a:t>use the sequential model from </a:t>
              </a:r>
              <a:r>
                <a:rPr lang="en-GB" sz="900" dirty="0" err="1">
                  <a:solidFill>
                    <a:schemeClr val="dk1"/>
                  </a:solidFill>
                </a:rPr>
                <a:t>Keras</a:t>
              </a:r>
              <a:r>
                <a:rPr lang="en-GB" sz="900" dirty="0">
                  <a:solidFill>
                    <a:schemeClr val="dk1"/>
                  </a:solidFill>
                </a:rPr>
                <a:t> to build our neural network </a:t>
              </a:r>
              <a:endParaRPr sz="900" dirty="0">
                <a:solidFill>
                  <a:schemeClr val="dk1"/>
                </a:solidFill>
              </a:endParaRPr>
            </a:p>
            <a:p>
              <a:pPr marL="45720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Char char="●"/>
              </a:pPr>
              <a:r>
                <a:rPr lang="en-GB" sz="900" dirty="0">
                  <a:solidFill>
                    <a:schemeClr val="dk1"/>
                  </a:solidFill>
                </a:rPr>
                <a:t>use the GPU on Google </a:t>
              </a:r>
              <a:r>
                <a:rPr lang="en-GB" sz="900" dirty="0" err="1">
                  <a:solidFill>
                    <a:schemeClr val="dk1"/>
                  </a:solidFill>
                </a:rPr>
                <a:t>Colab</a:t>
              </a:r>
              <a:r>
                <a:rPr lang="en-GB" sz="900" dirty="0">
                  <a:solidFill>
                    <a:schemeClr val="dk1"/>
                  </a:solidFill>
                </a:rPr>
                <a:t> to train our system, and the building process and the basic structure of our model </a:t>
              </a:r>
              <a:endParaRPr sz="9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30"/>
          <p:cNvGrpSpPr/>
          <p:nvPr/>
        </p:nvGrpSpPr>
        <p:grpSpPr>
          <a:xfrm>
            <a:off x="1607269" y="1191904"/>
            <a:ext cx="2651782" cy="1062600"/>
            <a:chOff x="2143025" y="1589206"/>
            <a:chExt cx="3535709" cy="1416800"/>
          </a:xfrm>
        </p:grpSpPr>
        <p:sp>
          <p:nvSpPr>
            <p:cNvPr id="627" name="Google Shape;627;p30"/>
            <p:cNvSpPr txBox="1"/>
            <p:nvPr/>
          </p:nvSpPr>
          <p:spPr>
            <a:xfrm>
              <a:off x="2143025" y="1589206"/>
              <a:ext cx="173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Front-end</a:t>
              </a:r>
              <a:r>
                <a:rPr lang="en-GB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146039" y="2193478"/>
              <a:ext cx="3532695" cy="81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</a:rPr>
                <a:t>Bootstrap</a:t>
              </a:r>
              <a:endParaRPr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30"/>
          <p:cNvSpPr/>
          <p:nvPr/>
        </p:nvSpPr>
        <p:spPr>
          <a:xfrm>
            <a:off x="1259224" y="2970572"/>
            <a:ext cx="401277" cy="40127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880581" y="156548"/>
            <a:ext cx="4009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dk1"/>
                </a:solidFill>
              </a:rPr>
              <a:t>Model,Frontend,Backend</a:t>
            </a:r>
            <a:endParaRPr sz="1100" dirty="0"/>
          </a:p>
        </p:txBody>
      </p:sp>
      <p:pic>
        <p:nvPicPr>
          <p:cNvPr id="632" name="Google Shape;63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969" y="1006465"/>
            <a:ext cx="2662327" cy="27288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52;p26">
            <a:extLst>
              <a:ext uri="{FF2B5EF4-FFF2-40B4-BE49-F238E27FC236}">
                <a16:creationId xmlns:a16="http://schemas.microsoft.com/office/drawing/2014/main" id="{6A4845CF-8B58-93D1-304A-D82C511E75FC}"/>
              </a:ext>
            </a:extLst>
          </p:cNvPr>
          <p:cNvGrpSpPr/>
          <p:nvPr/>
        </p:nvGrpSpPr>
        <p:grpSpPr>
          <a:xfrm rot="-5400000">
            <a:off x="425695" y="236986"/>
            <a:ext cx="284363" cy="333308"/>
            <a:chOff x="758562" y="2561597"/>
            <a:chExt cx="423517" cy="496415"/>
          </a:xfrm>
        </p:grpSpPr>
        <p:sp>
          <p:nvSpPr>
            <p:cNvPr id="3" name="Google Shape;453;p26">
              <a:extLst>
                <a:ext uri="{FF2B5EF4-FFF2-40B4-BE49-F238E27FC236}">
                  <a16:creationId xmlns:a16="http://schemas.microsoft.com/office/drawing/2014/main" id="{41399BFC-D304-DEDB-944B-AAFD99A73611}"/>
                </a:ext>
              </a:extLst>
            </p:cNvPr>
            <p:cNvSpPr/>
            <p:nvPr/>
          </p:nvSpPr>
          <p:spPr>
            <a:xfrm>
              <a:off x="769620" y="258127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 extrusionOk="0">
                  <a:moveTo>
                    <a:pt x="11430" y="346710"/>
                  </a:moveTo>
                  <a:lnTo>
                    <a:pt x="0" y="102870"/>
                  </a:lnTo>
                  <a:lnTo>
                    <a:pt x="194310" y="0"/>
                  </a:lnTo>
                  <a:lnTo>
                    <a:pt x="400050" y="100965"/>
                  </a:lnTo>
                  <a:lnTo>
                    <a:pt x="398145" y="342900"/>
                  </a:lnTo>
                  <a:lnTo>
                    <a:pt x="200025" y="457200"/>
                  </a:lnTo>
                  <a:lnTo>
                    <a:pt x="11430" y="34671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54;p26">
              <a:extLst>
                <a:ext uri="{FF2B5EF4-FFF2-40B4-BE49-F238E27FC236}">
                  <a16:creationId xmlns:a16="http://schemas.microsoft.com/office/drawing/2014/main" id="{14033EED-769E-BF97-7DF0-C1E89A2D699F}"/>
                </a:ext>
              </a:extLst>
            </p:cNvPr>
            <p:cNvSpPr/>
            <p:nvPr/>
          </p:nvSpPr>
          <p:spPr>
            <a:xfrm>
              <a:off x="819999" y="2563287"/>
              <a:ext cx="356155" cy="297401"/>
            </a:xfrm>
            <a:custGeom>
              <a:avLst/>
              <a:gdLst/>
              <a:ahLst/>
              <a:cxnLst/>
              <a:rect l="l" t="t" r="r" b="b"/>
              <a:pathLst>
                <a:path w="172492" h="126282" extrusionOk="0">
                  <a:moveTo>
                    <a:pt x="71987" y="0"/>
                  </a:moveTo>
                  <a:lnTo>
                    <a:pt x="0" y="124377"/>
                  </a:lnTo>
                  <a:lnTo>
                    <a:pt x="112395" y="126282"/>
                  </a:lnTo>
                  <a:lnTo>
                    <a:pt x="172492" y="42002"/>
                  </a:lnTo>
                  <a:lnTo>
                    <a:pt x="71987" y="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55;p26">
              <a:extLst>
                <a:ext uri="{FF2B5EF4-FFF2-40B4-BE49-F238E27FC236}">
                  <a16:creationId xmlns:a16="http://schemas.microsoft.com/office/drawing/2014/main" id="{1EC75046-E43D-6AA1-1ADB-A33389159FB2}"/>
                </a:ext>
              </a:extLst>
            </p:cNvPr>
            <p:cNvSpPr/>
            <p:nvPr/>
          </p:nvSpPr>
          <p:spPr>
            <a:xfrm>
              <a:off x="758562" y="2561597"/>
              <a:ext cx="213040" cy="295688"/>
            </a:xfrm>
            <a:custGeom>
              <a:avLst/>
              <a:gdLst/>
              <a:ahLst/>
              <a:cxnLst/>
              <a:rect l="l" t="t" r="r" b="b"/>
              <a:pathLst>
                <a:path w="948690" h="1154430" extrusionOk="0">
                  <a:moveTo>
                    <a:pt x="0" y="468630"/>
                  </a:moveTo>
                  <a:lnTo>
                    <a:pt x="274320" y="1154430"/>
                  </a:lnTo>
                  <a:lnTo>
                    <a:pt x="948690" y="0"/>
                  </a:lnTo>
                  <a:lnTo>
                    <a:pt x="0" y="46863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56;p26">
              <a:extLst>
                <a:ext uri="{FF2B5EF4-FFF2-40B4-BE49-F238E27FC236}">
                  <a16:creationId xmlns:a16="http://schemas.microsoft.com/office/drawing/2014/main" id="{0A0D5E4B-CC76-65C7-CB34-094E458F3792}"/>
                </a:ext>
              </a:extLst>
            </p:cNvPr>
            <p:cNvSpPr/>
            <p:nvPr/>
          </p:nvSpPr>
          <p:spPr>
            <a:xfrm>
              <a:off x="758562" y="2680186"/>
              <a:ext cx="62457" cy="264460"/>
            </a:xfrm>
            <a:custGeom>
              <a:avLst/>
              <a:gdLst/>
              <a:ahLst/>
              <a:cxnLst/>
              <a:rect l="l" t="t" r="r" b="b"/>
              <a:pathLst>
                <a:path w="278130" h="1032510" extrusionOk="0">
                  <a:moveTo>
                    <a:pt x="0" y="0"/>
                  </a:moveTo>
                  <a:lnTo>
                    <a:pt x="87630" y="1032510"/>
                  </a:lnTo>
                  <a:lnTo>
                    <a:pt x="278130" y="691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57;p26">
              <a:extLst>
                <a:ext uri="{FF2B5EF4-FFF2-40B4-BE49-F238E27FC236}">
                  <a16:creationId xmlns:a16="http://schemas.microsoft.com/office/drawing/2014/main" id="{81AA8B09-4FAC-AE73-5FA6-754368FD6B5E}"/>
                </a:ext>
              </a:extLst>
            </p:cNvPr>
            <p:cNvSpPr/>
            <p:nvPr/>
          </p:nvSpPr>
          <p:spPr>
            <a:xfrm>
              <a:off x="776106" y="2853730"/>
              <a:ext cx="405973" cy="204282"/>
            </a:xfrm>
            <a:custGeom>
              <a:avLst/>
              <a:gdLst/>
              <a:ahLst/>
              <a:cxnLst/>
              <a:rect l="l" t="t" r="r" b="b"/>
              <a:pathLst>
                <a:path w="1807845" h="797560" extrusionOk="0">
                  <a:moveTo>
                    <a:pt x="0" y="342900"/>
                  </a:moveTo>
                  <a:lnTo>
                    <a:pt x="833120" y="797560"/>
                  </a:lnTo>
                  <a:lnTo>
                    <a:pt x="1807845" y="307975"/>
                  </a:lnTo>
                  <a:lnTo>
                    <a:pt x="1237615" y="18415"/>
                  </a:lnTo>
                  <a:lnTo>
                    <a:pt x="20320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58;p26">
              <a:extLst>
                <a:ext uri="{FF2B5EF4-FFF2-40B4-BE49-F238E27FC236}">
                  <a16:creationId xmlns:a16="http://schemas.microsoft.com/office/drawing/2014/main" id="{51BB6AEC-171D-5281-703E-A7D3966B1719}"/>
                </a:ext>
              </a:extLst>
            </p:cNvPr>
            <p:cNvSpPr/>
            <p:nvPr/>
          </p:nvSpPr>
          <p:spPr>
            <a:xfrm>
              <a:off x="1051746" y="2662135"/>
              <a:ext cx="128908" cy="270641"/>
            </a:xfrm>
            <a:custGeom>
              <a:avLst/>
              <a:gdLst/>
              <a:ahLst/>
              <a:cxnLst/>
              <a:rect l="l" t="t" r="r" b="b"/>
              <a:pathLst>
                <a:path w="574040" h="1056640" extrusionOk="0">
                  <a:moveTo>
                    <a:pt x="551180" y="0"/>
                  </a:moveTo>
                  <a:lnTo>
                    <a:pt x="574040" y="1056640"/>
                  </a:lnTo>
                  <a:lnTo>
                    <a:pt x="0" y="769620"/>
                  </a:lnTo>
                  <a:lnTo>
                    <a:pt x="55118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798</Words>
  <Application>Microsoft Office PowerPoint</Application>
  <PresentationFormat>全屏显示(16:9)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</dc:creator>
  <cp:lastModifiedBy>Li Yuheng</cp:lastModifiedBy>
  <cp:revision>4</cp:revision>
  <dcterms:modified xsi:type="dcterms:W3CDTF">2022-11-06T07:20:59Z</dcterms:modified>
</cp:coreProperties>
</file>