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1B79"/>
    <a:srgbClr val="0575E6"/>
    <a:srgbClr val="7B00BE"/>
    <a:srgbClr val="FFFFFF"/>
    <a:srgbClr val="EDEEF3"/>
    <a:srgbClr val="FDA9A9"/>
    <a:srgbClr val="7B00AC"/>
    <a:srgbClr val="6A82FB"/>
    <a:srgbClr val="FC5C7D"/>
    <a:srgbClr val="770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5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14125"/>
            <a:ext cx="10363200" cy="3008266"/>
          </a:xfrm>
        </p:spPr>
        <p:txBody>
          <a:bodyPr anchor="b"/>
          <a:lstStyle>
            <a:lvl1pPr algn="ctr">
              <a:defRPr sz="7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38401"/>
            <a:ext cx="9144000" cy="2086184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72" indent="0" algn="ctr">
              <a:buNone/>
              <a:defRPr sz="2520"/>
            </a:lvl2pPr>
            <a:lvl3pPr marL="1152144" indent="0" algn="ctr">
              <a:buNone/>
              <a:defRPr sz="2268"/>
            </a:lvl3pPr>
            <a:lvl4pPr marL="1728216" indent="0" algn="ctr">
              <a:buNone/>
              <a:defRPr sz="2016"/>
            </a:lvl4pPr>
            <a:lvl5pPr marL="2304288" indent="0" algn="ctr">
              <a:buNone/>
              <a:defRPr sz="2016"/>
            </a:lvl5pPr>
            <a:lvl6pPr marL="2880360" indent="0" algn="ctr">
              <a:buNone/>
              <a:defRPr sz="2016"/>
            </a:lvl6pPr>
            <a:lvl7pPr marL="3456432" indent="0" algn="ctr">
              <a:buNone/>
              <a:defRPr sz="2016"/>
            </a:lvl7pPr>
            <a:lvl8pPr marL="4032504" indent="0" algn="ctr">
              <a:buNone/>
              <a:defRPr sz="2016"/>
            </a:lvl8pPr>
            <a:lvl9pPr marL="4608576" indent="0" algn="ctr">
              <a:buNone/>
              <a:defRPr sz="20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7C02-3E98-4544-9586-BD0E493B2839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0169-7AD4-4E95-8567-E9601503A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16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7C02-3E98-4544-9586-BD0E493B2839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0169-7AD4-4E95-8567-E9601503A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97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60041"/>
            <a:ext cx="2628900" cy="7322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60041"/>
            <a:ext cx="7734300" cy="7322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7C02-3E98-4544-9586-BD0E493B2839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0169-7AD4-4E95-8567-E9601503A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28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7C02-3E98-4544-9586-BD0E493B2839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0169-7AD4-4E95-8567-E9601503A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03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154193"/>
            <a:ext cx="10515600" cy="3594317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782513"/>
            <a:ext cx="10515600" cy="1890166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72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144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21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28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36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432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50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57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7C02-3E98-4544-9586-BD0E493B2839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0169-7AD4-4E95-8567-E9601503A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35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00203"/>
            <a:ext cx="5181600" cy="5482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00203"/>
            <a:ext cx="5181600" cy="5482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7C02-3E98-4544-9586-BD0E493B2839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0169-7AD4-4E95-8567-E9601503A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82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60043"/>
            <a:ext cx="10515600" cy="1670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118188"/>
            <a:ext cx="5157787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156278"/>
            <a:ext cx="5157787" cy="4642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118188"/>
            <a:ext cx="5183188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156278"/>
            <a:ext cx="5183188" cy="4642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7C02-3E98-4544-9586-BD0E493B2839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0169-7AD4-4E95-8567-E9601503A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83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7C02-3E98-4544-9586-BD0E493B2839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0169-7AD4-4E95-8567-E9601503A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7C02-3E98-4544-9586-BD0E493B2839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0169-7AD4-4E95-8567-E9601503A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4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6051"/>
            <a:ext cx="393223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44112"/>
            <a:ext cx="6172200" cy="614054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2229"/>
            <a:ext cx="393223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7C02-3E98-4544-9586-BD0E493B2839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0169-7AD4-4E95-8567-E9601503A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27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6051"/>
            <a:ext cx="393223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44112"/>
            <a:ext cx="6172200" cy="614054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72" indent="0">
              <a:buNone/>
              <a:defRPr sz="3528"/>
            </a:lvl2pPr>
            <a:lvl3pPr marL="1152144" indent="0">
              <a:buNone/>
              <a:defRPr sz="3024"/>
            </a:lvl3pPr>
            <a:lvl4pPr marL="1728216" indent="0">
              <a:buNone/>
              <a:defRPr sz="2520"/>
            </a:lvl4pPr>
            <a:lvl5pPr marL="2304288" indent="0">
              <a:buNone/>
              <a:defRPr sz="2520"/>
            </a:lvl5pPr>
            <a:lvl6pPr marL="2880360" indent="0">
              <a:buNone/>
              <a:defRPr sz="2520"/>
            </a:lvl6pPr>
            <a:lvl7pPr marL="3456432" indent="0">
              <a:buNone/>
              <a:defRPr sz="2520"/>
            </a:lvl7pPr>
            <a:lvl8pPr marL="4032504" indent="0">
              <a:buNone/>
              <a:defRPr sz="2520"/>
            </a:lvl8pPr>
            <a:lvl9pPr marL="4608576" indent="0">
              <a:buNone/>
              <a:defRPr sz="25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2229"/>
            <a:ext cx="393223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7C02-3E98-4544-9586-BD0E493B2839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0169-7AD4-4E95-8567-E9601503A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12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60043"/>
            <a:ext cx="10515600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00203"/>
            <a:ext cx="10515600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008709"/>
            <a:ext cx="27432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67C02-3E98-4544-9586-BD0E493B2839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008709"/>
            <a:ext cx="41148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008709"/>
            <a:ext cx="27432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E0169-7AD4-4E95-8567-E9601503A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27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2144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1152144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10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98083A-6988-98E3-B09F-DE202F4441AF}"/>
              </a:ext>
            </a:extLst>
          </p:cNvPr>
          <p:cNvSpPr/>
          <p:nvPr/>
        </p:nvSpPr>
        <p:spPr>
          <a:xfrm>
            <a:off x="141122" y="246754"/>
            <a:ext cx="11909756" cy="8044295"/>
          </a:xfrm>
          <a:prstGeom prst="roundRect">
            <a:avLst>
              <a:gd name="adj" fmla="val 4805"/>
            </a:avLst>
          </a:prstGeom>
          <a:solidFill>
            <a:srgbClr val="F3F4F7"/>
          </a:solidFill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1442351-B449-F58E-AA93-ECFDD0D24992}"/>
              </a:ext>
            </a:extLst>
          </p:cNvPr>
          <p:cNvGrpSpPr/>
          <p:nvPr/>
        </p:nvGrpSpPr>
        <p:grpSpPr>
          <a:xfrm>
            <a:off x="2172510" y="1367814"/>
            <a:ext cx="1877962" cy="1260000"/>
            <a:chOff x="1468581" y="738909"/>
            <a:chExt cx="1800000" cy="12600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023A316-4C7E-8238-CA52-7B626D0C68B0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5B0B889-D2DE-3432-3F1A-601C8CB0B81E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821639E-22B4-4D0F-617A-797E4344BEF7}"/>
              </a:ext>
            </a:extLst>
          </p:cNvPr>
          <p:cNvGrpSpPr/>
          <p:nvPr/>
        </p:nvGrpSpPr>
        <p:grpSpPr>
          <a:xfrm>
            <a:off x="4835162" y="1367814"/>
            <a:ext cx="1894235" cy="1260000"/>
            <a:chOff x="1468581" y="738909"/>
            <a:chExt cx="1800000" cy="1260000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98E4430-2C4A-A6BC-3494-2528750F5947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3771C8C-8893-8BC9-0847-412418ACB791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5486F9-07B0-4C56-BBAC-EAD2887C3A65}"/>
              </a:ext>
            </a:extLst>
          </p:cNvPr>
          <p:cNvGrpSpPr/>
          <p:nvPr/>
        </p:nvGrpSpPr>
        <p:grpSpPr>
          <a:xfrm>
            <a:off x="7514089" y="1367814"/>
            <a:ext cx="1800000" cy="1260000"/>
            <a:chOff x="1468581" y="738909"/>
            <a:chExt cx="1800000" cy="1260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26C8210-75B0-794D-8347-CC0C701BFE4C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8A3ACED-6D19-E821-04A2-097376A3EEA2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760423-5EE8-3FA6-77CE-EB828733A55B}"/>
              </a:ext>
            </a:extLst>
          </p:cNvPr>
          <p:cNvGrpSpPr/>
          <p:nvPr/>
        </p:nvGrpSpPr>
        <p:grpSpPr>
          <a:xfrm>
            <a:off x="10098779" y="1367814"/>
            <a:ext cx="1800000" cy="1260000"/>
            <a:chOff x="1468581" y="738909"/>
            <a:chExt cx="1800000" cy="126000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FF84C99-B3AF-0D80-9D4D-2DCDDF594D1F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D1FDD9B-38C0-206F-1C59-51DD6C672F87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42A08A8-F608-E2B2-FCC9-3B527BEE0D40}"/>
              </a:ext>
            </a:extLst>
          </p:cNvPr>
          <p:cNvGrpSpPr/>
          <p:nvPr/>
        </p:nvGrpSpPr>
        <p:grpSpPr>
          <a:xfrm>
            <a:off x="2172510" y="2980256"/>
            <a:ext cx="9726269" cy="5000988"/>
            <a:chOff x="1468581" y="738909"/>
            <a:chExt cx="1800000" cy="126000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46979E6-0CD3-3E18-9C01-44285F682742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BFAD614-08E0-9FEE-763A-CEB2BEECB655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D838887-E068-E33A-DEFE-28309CEE0F1F}"/>
              </a:ext>
            </a:extLst>
          </p:cNvPr>
          <p:cNvSpPr/>
          <p:nvPr/>
        </p:nvSpPr>
        <p:spPr>
          <a:xfrm rot="10800000">
            <a:off x="381042" y="349714"/>
            <a:ext cx="1482164" cy="8000111"/>
          </a:xfrm>
          <a:prstGeom prst="roundRect">
            <a:avLst/>
          </a:prstGeom>
          <a:gradFill flip="none" rotWithShape="1">
            <a:gsLst>
              <a:gs pos="0">
                <a:srgbClr val="021B79"/>
              </a:gs>
              <a:gs pos="100000">
                <a:srgbClr val="0575E6"/>
              </a:gs>
            </a:gsLst>
            <a:lin ang="2700000" scaled="0"/>
            <a:tileRect/>
          </a:gradFill>
          <a:ln>
            <a:noFill/>
          </a:ln>
          <a:effectLst>
            <a:outerShdw blurRad="127000" dist="1270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5F77F48-CD03-D1CB-0DBA-C4ED7A403E21}"/>
              </a:ext>
            </a:extLst>
          </p:cNvPr>
          <p:cNvGrpSpPr/>
          <p:nvPr/>
        </p:nvGrpSpPr>
        <p:grpSpPr>
          <a:xfrm>
            <a:off x="10437916" y="457384"/>
            <a:ext cx="1328948" cy="535473"/>
            <a:chOff x="1468581" y="738909"/>
            <a:chExt cx="1800000" cy="1260000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48F45015-E0A3-0D85-D98C-539377DD1080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D24A42E9-DC2C-488E-F106-CD974D59947F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BAC8392-8B94-C52D-4925-8BBCD602E663}"/>
              </a:ext>
            </a:extLst>
          </p:cNvPr>
          <p:cNvGrpSpPr/>
          <p:nvPr/>
        </p:nvGrpSpPr>
        <p:grpSpPr>
          <a:xfrm>
            <a:off x="581906" y="1475814"/>
            <a:ext cx="972000" cy="1152000"/>
            <a:chOff x="541670" y="1462773"/>
            <a:chExt cx="972000" cy="1152000"/>
          </a:xfrm>
        </p:grpSpPr>
        <p:sp>
          <p:nvSpPr>
            <p:cNvPr id="42" name="Circle: Hollow 41">
              <a:extLst>
                <a:ext uri="{FF2B5EF4-FFF2-40B4-BE49-F238E27FC236}">
                  <a16:creationId xmlns:a16="http://schemas.microsoft.com/office/drawing/2014/main" id="{CCE02EF1-DF6A-03F8-238D-4120A1AE2736}"/>
                </a:ext>
              </a:extLst>
            </p:cNvPr>
            <p:cNvSpPr/>
            <p:nvPr/>
          </p:nvSpPr>
          <p:spPr>
            <a:xfrm>
              <a:off x="541670" y="1462773"/>
              <a:ext cx="972000" cy="1152000"/>
            </a:xfrm>
            <a:prstGeom prst="donut">
              <a:avLst>
                <a:gd name="adj" fmla="val 13231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innerShdw blurRad="63500" dist="50800" dir="13500000">
                <a:schemeClr val="bg1"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  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FD3F8BD-D6AF-620D-14A6-F5906C438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25" y="1578600"/>
              <a:ext cx="852197" cy="920346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709F4D-714E-1AE2-A749-C0042E24D12B}"/>
              </a:ext>
            </a:extLst>
          </p:cNvPr>
          <p:cNvGrpSpPr/>
          <p:nvPr/>
        </p:nvGrpSpPr>
        <p:grpSpPr>
          <a:xfrm>
            <a:off x="536219" y="2856079"/>
            <a:ext cx="1260000" cy="434275"/>
            <a:chOff x="1468581" y="738909"/>
            <a:chExt cx="1800000" cy="1260000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7CC3C415-95FB-28E2-8765-9DBC43829375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0B2EB156-BF19-6F09-1374-310DD454B894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969306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Stanlee George</dc:creator>
  <cp:lastModifiedBy>Stanlee George</cp:lastModifiedBy>
  <cp:revision>10</cp:revision>
  <dcterms:created xsi:type="dcterms:W3CDTF">2022-11-11T14:50:11Z</dcterms:created>
  <dcterms:modified xsi:type="dcterms:W3CDTF">2022-11-11T20:43:54Z</dcterms:modified>
</cp:coreProperties>
</file>