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B79"/>
    <a:srgbClr val="0575E6"/>
    <a:srgbClr val="7B00BE"/>
    <a:srgbClr val="FFFFFF"/>
    <a:srgbClr val="EDEEF3"/>
    <a:srgbClr val="FDA9A9"/>
    <a:srgbClr val="7B00AC"/>
    <a:srgbClr val="6A82FB"/>
    <a:srgbClr val="FC5C7D"/>
    <a:srgbClr val="770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4125"/>
            <a:ext cx="1036320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8401"/>
            <a:ext cx="9144000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6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97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0041"/>
            <a:ext cx="2628900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0041"/>
            <a:ext cx="7734300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28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03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54193"/>
            <a:ext cx="1051560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82513"/>
            <a:ext cx="1051560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35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0043"/>
            <a:ext cx="10515600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18188"/>
            <a:ext cx="515778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56278"/>
            <a:ext cx="5157787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18188"/>
            <a:ext cx="518318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56278"/>
            <a:ext cx="5183188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3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4112"/>
            <a:ext cx="6172200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7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4112"/>
            <a:ext cx="6172200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2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0043"/>
            <a:ext cx="1051560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0203"/>
            <a:ext cx="1051560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7C02-3E98-4544-9586-BD0E493B2839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08709"/>
            <a:ext cx="41148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98083A-6988-98E3-B09F-DE202F4441AF}"/>
              </a:ext>
            </a:extLst>
          </p:cNvPr>
          <p:cNvSpPr/>
          <p:nvPr/>
        </p:nvSpPr>
        <p:spPr>
          <a:xfrm>
            <a:off x="141122" y="246754"/>
            <a:ext cx="11909756" cy="8044295"/>
          </a:xfrm>
          <a:prstGeom prst="roundRect">
            <a:avLst>
              <a:gd name="adj" fmla="val 4805"/>
            </a:avLst>
          </a:prstGeom>
          <a:solidFill>
            <a:srgbClr val="F3F4F7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442351-B449-F58E-AA93-ECFDD0D24992}"/>
              </a:ext>
            </a:extLst>
          </p:cNvPr>
          <p:cNvGrpSpPr/>
          <p:nvPr/>
        </p:nvGrpSpPr>
        <p:grpSpPr>
          <a:xfrm>
            <a:off x="2172510" y="1367814"/>
            <a:ext cx="1877962" cy="1260000"/>
            <a:chOff x="1468581" y="738909"/>
            <a:chExt cx="1800000" cy="1260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023A316-4C7E-8238-CA52-7B626D0C68B0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5B0B889-D2DE-3432-3F1A-601C8CB0B81E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21639E-22B4-4D0F-617A-797E4344BEF7}"/>
              </a:ext>
            </a:extLst>
          </p:cNvPr>
          <p:cNvGrpSpPr/>
          <p:nvPr/>
        </p:nvGrpSpPr>
        <p:grpSpPr>
          <a:xfrm>
            <a:off x="4835162" y="1367814"/>
            <a:ext cx="1894235" cy="1260000"/>
            <a:chOff x="1468581" y="738909"/>
            <a:chExt cx="1800000" cy="12600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98E4430-2C4A-A6BC-3494-2528750F5947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771C8C-8893-8BC9-0847-412418ACB791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5486F9-07B0-4C56-BBAC-EAD2887C3A65}"/>
              </a:ext>
            </a:extLst>
          </p:cNvPr>
          <p:cNvGrpSpPr/>
          <p:nvPr/>
        </p:nvGrpSpPr>
        <p:grpSpPr>
          <a:xfrm>
            <a:off x="7514089" y="1367814"/>
            <a:ext cx="1800000" cy="1260000"/>
            <a:chOff x="1468581" y="738909"/>
            <a:chExt cx="1800000" cy="1260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26C8210-75B0-794D-8347-CC0C701BFE4C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8A3ACED-6D19-E821-04A2-097376A3EEA2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760423-5EE8-3FA6-77CE-EB828733A55B}"/>
              </a:ext>
            </a:extLst>
          </p:cNvPr>
          <p:cNvGrpSpPr/>
          <p:nvPr/>
        </p:nvGrpSpPr>
        <p:grpSpPr>
          <a:xfrm>
            <a:off x="10098779" y="1367814"/>
            <a:ext cx="1800000" cy="1260000"/>
            <a:chOff x="1468581" y="738909"/>
            <a:chExt cx="1800000" cy="1260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FF84C99-B3AF-0D80-9D4D-2DCDDF594D1F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D1FDD9B-38C0-206F-1C59-51DD6C672F87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2A08A8-F608-E2B2-FCC9-3B527BEE0D40}"/>
              </a:ext>
            </a:extLst>
          </p:cNvPr>
          <p:cNvGrpSpPr/>
          <p:nvPr/>
        </p:nvGrpSpPr>
        <p:grpSpPr>
          <a:xfrm>
            <a:off x="2172510" y="2980256"/>
            <a:ext cx="4618765" cy="2479175"/>
            <a:chOff x="1468581" y="738909"/>
            <a:chExt cx="1800000" cy="12600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46979E6-0CD3-3E18-9C01-44285F682742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BFAD614-08E0-9FEE-763A-CEB2BEECB655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D838887-E068-E33A-DEFE-28309CEE0F1F}"/>
              </a:ext>
            </a:extLst>
          </p:cNvPr>
          <p:cNvSpPr/>
          <p:nvPr/>
        </p:nvSpPr>
        <p:spPr>
          <a:xfrm rot="10800000">
            <a:off x="381042" y="349714"/>
            <a:ext cx="1482164" cy="8000111"/>
          </a:xfrm>
          <a:prstGeom prst="roundRect">
            <a:avLst/>
          </a:prstGeom>
          <a:gradFill flip="none" rotWithShape="1">
            <a:gsLst>
              <a:gs pos="0">
                <a:srgbClr val="021B79"/>
              </a:gs>
              <a:gs pos="100000">
                <a:srgbClr val="0575E6"/>
              </a:gs>
            </a:gsLst>
            <a:lin ang="2700000" scaled="0"/>
            <a:tileRect/>
          </a:gradFill>
          <a:ln>
            <a:noFill/>
          </a:ln>
          <a:effectLst>
            <a:outerShdw blurRad="127000" dist="1270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F77F48-CD03-D1CB-0DBA-C4ED7A403E21}"/>
              </a:ext>
            </a:extLst>
          </p:cNvPr>
          <p:cNvGrpSpPr/>
          <p:nvPr/>
        </p:nvGrpSpPr>
        <p:grpSpPr>
          <a:xfrm>
            <a:off x="10437916" y="457384"/>
            <a:ext cx="1328948" cy="535473"/>
            <a:chOff x="1468581" y="738909"/>
            <a:chExt cx="1800000" cy="12600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8F45015-E0A3-0D85-D98C-539377DD1080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24A42E9-DC2C-488E-F106-CD974D59947F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AC8392-8B94-C52D-4925-8BBCD602E663}"/>
              </a:ext>
            </a:extLst>
          </p:cNvPr>
          <p:cNvGrpSpPr/>
          <p:nvPr/>
        </p:nvGrpSpPr>
        <p:grpSpPr>
          <a:xfrm>
            <a:off x="581906" y="1475814"/>
            <a:ext cx="972000" cy="1152000"/>
            <a:chOff x="541670" y="1462773"/>
            <a:chExt cx="972000" cy="1152000"/>
          </a:xfrm>
        </p:grpSpPr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CCE02EF1-DF6A-03F8-238D-4120A1AE2736}"/>
                </a:ext>
              </a:extLst>
            </p:cNvPr>
            <p:cNvSpPr/>
            <p:nvPr/>
          </p:nvSpPr>
          <p:spPr>
            <a:xfrm>
              <a:off x="541670" y="1462773"/>
              <a:ext cx="972000" cy="1152000"/>
            </a:xfrm>
            <a:prstGeom prst="donut">
              <a:avLst>
                <a:gd name="adj" fmla="val 13231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innerShdw blurRad="63500" dist="50800" dir="13500000">
                <a:schemeClr val="bg1"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  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FD3F8BD-D6AF-620D-14A6-F5906C438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25" y="1578600"/>
              <a:ext cx="852197" cy="92034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A20560-97D5-634C-BD4A-27F697314994}"/>
              </a:ext>
            </a:extLst>
          </p:cNvPr>
          <p:cNvGrpSpPr/>
          <p:nvPr/>
        </p:nvGrpSpPr>
        <p:grpSpPr>
          <a:xfrm>
            <a:off x="2172509" y="5713758"/>
            <a:ext cx="4618765" cy="2479175"/>
            <a:chOff x="1468581" y="738909"/>
            <a:chExt cx="1800000" cy="1260000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B71AA816-326C-53AE-EE65-4054DF360978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33AB4D1-5E5B-6577-738E-0150DB18AA02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11F3A3-DAA9-82F7-D0C9-4C9BFD247DE8}"/>
              </a:ext>
            </a:extLst>
          </p:cNvPr>
          <p:cNvGrpSpPr/>
          <p:nvPr/>
        </p:nvGrpSpPr>
        <p:grpSpPr>
          <a:xfrm>
            <a:off x="7148099" y="2980256"/>
            <a:ext cx="4618765" cy="2479175"/>
            <a:chOff x="1468581" y="738909"/>
            <a:chExt cx="1800000" cy="126000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F861DC1-BA39-804C-9E89-73D235A898CC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AA7609A-95D3-FD7A-6DC0-4D5B0442002F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DBF307-E019-3B28-3504-8C56755D88E9}"/>
              </a:ext>
            </a:extLst>
          </p:cNvPr>
          <p:cNvGrpSpPr/>
          <p:nvPr/>
        </p:nvGrpSpPr>
        <p:grpSpPr>
          <a:xfrm>
            <a:off x="7153642" y="5704204"/>
            <a:ext cx="4618765" cy="2479175"/>
            <a:chOff x="1468581" y="738909"/>
            <a:chExt cx="1800000" cy="126000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49E39B6-FEBC-774E-3CF1-DF9582E29CD2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4088208-5477-C85B-C458-793994DF826A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709F4D-714E-1AE2-A749-C0042E24D12B}"/>
              </a:ext>
            </a:extLst>
          </p:cNvPr>
          <p:cNvGrpSpPr/>
          <p:nvPr/>
        </p:nvGrpSpPr>
        <p:grpSpPr>
          <a:xfrm>
            <a:off x="536219" y="2856079"/>
            <a:ext cx="1260000" cy="434275"/>
            <a:chOff x="1468581" y="738909"/>
            <a:chExt cx="1800000" cy="1260000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CC3C415-95FB-28E2-8765-9DBC43829375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B2EB156-BF19-6F09-1374-310DD454B894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6930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Stanlee George</dc:creator>
  <cp:lastModifiedBy>Stanlee George</cp:lastModifiedBy>
  <cp:revision>9</cp:revision>
  <dcterms:created xsi:type="dcterms:W3CDTF">2022-11-11T14:50:11Z</dcterms:created>
  <dcterms:modified xsi:type="dcterms:W3CDTF">2022-11-11T18:51:29Z</dcterms:modified>
</cp:coreProperties>
</file>