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75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" y="5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CD7D-48A8-9726-F67C-36D481F65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08716-0D66-865C-4D21-843302015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DA0E6-1685-8F81-307C-3F47F8EB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C737-3A5B-47BF-B28C-7C9E5B6CDF83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34957-CAC7-6E00-7872-6FA583EC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AA0F9-3927-23D3-A9AA-1D6025E9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ADAB-E9D1-48DD-B5A9-FDEDA734B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92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D371-AA36-08C6-AC5B-430E136B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585A8-76A4-90C8-623D-BD75D16C5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7D8A9-D6F9-DF1E-F283-7E702DC5D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C737-3A5B-47BF-B28C-7C9E5B6CDF83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13F8C-AA8B-CCDC-FCF5-C3163B6C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D41E8-B939-072A-E713-09D2394D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ADAB-E9D1-48DD-B5A9-FDEDA734B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53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67E48-345A-B4F9-8693-752575969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1C6EC-DE06-61EE-9359-545ADEC0E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43595-D972-3FD8-1A29-1734D0352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C737-3A5B-47BF-B28C-7C9E5B6CDF83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BA2DF-560F-5B7F-85E5-F3AD1A152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F8F41-EC18-ADF9-6C07-2B3C22419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ADAB-E9D1-48DD-B5A9-FDEDA734B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08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8CC3-99A5-CEC8-6911-9E635ED33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3C02-879B-2321-044B-DBAE2D56F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76501-2346-C2D4-C83E-C33DB57AC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C737-3A5B-47BF-B28C-7C9E5B6CDF83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DA37B-E934-E022-7513-9BAF462F2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1E510-BDE4-18F2-B877-C0CF09BA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ADAB-E9D1-48DD-B5A9-FDEDA734B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75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8925D-C4F7-F48D-4F50-7A281253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B7201-1DF6-98B3-DAEE-C64C85E2D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C33A7-FDAD-C996-58DB-68432E911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C737-3A5B-47BF-B28C-7C9E5B6CDF83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8ABE5-6675-D735-8F7E-39948FD16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15113-84F0-3335-5B1A-DE9C015A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ADAB-E9D1-48DD-B5A9-FDEDA734B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35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93C1-6BE8-6F60-B15D-7BCEF634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FB714-A9E3-65E6-D68D-DD08D905C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2CA9A-455E-0265-86DC-FB1B735C8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D26FD-1686-C594-B719-E1CDEA4D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C737-3A5B-47BF-B28C-7C9E5B6CDF83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DEFCE-F626-9FA1-EEFD-033DE141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A3F11-7441-CFD0-6409-7DD82AFB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ADAB-E9D1-48DD-B5A9-FDEDA734B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75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9EA8A-239C-5621-C5F9-863458002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0772E-B932-BE41-C2FA-828F7D8CA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DC46C-3F8C-93C1-C851-8EE97FE6A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6F07C-1C3C-AF5F-6670-4831990BE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39DE2D-022F-1951-0F0C-D770AD7CE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B53A1-D31F-DD4A-5962-FBAD1997E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C737-3A5B-47BF-B28C-7C9E5B6CDF83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6728A8-1B18-FF7D-0263-A1CC3E8A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AD9E31-9D6A-D9E6-0662-A9516BE5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ADAB-E9D1-48DD-B5A9-FDEDA734B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78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9A3B8-53A6-02CE-908D-0E565A35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14DCC8-64F9-32CB-D2CA-A0BE7026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C737-3A5B-47BF-B28C-7C9E5B6CDF83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6585B-5A69-3FCA-8046-A78A4A955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D2BCF-B1E7-8A10-5D1E-0E743C5A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ADAB-E9D1-48DD-B5A9-FDEDA734B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87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E72EC-FB34-1470-E5F4-C845D0E9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C737-3A5B-47BF-B28C-7C9E5B6CDF83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C68C8C-F653-58E6-13D5-4CFC40C0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A10A6-0421-A640-32BD-A833C6FF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ADAB-E9D1-48DD-B5A9-FDEDA734B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68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9F9C5-0083-6CDB-5EC6-3402753FD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32C83-256D-526F-8EF9-6DFEB53F3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3B607-F79E-9857-FB4F-B6C8AE6CE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F6421-882E-6441-ABCA-E1E089BD9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C737-3A5B-47BF-B28C-7C9E5B6CDF83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2B7AB-0261-A2CF-EFC1-D1FFD84E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46E94-8B68-A94D-B305-2A6D7DF9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ADAB-E9D1-48DD-B5A9-FDEDA734B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72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3545-3A32-C789-8185-59EF2902A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B1E632-3583-F74A-D5BA-024EADAB4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BAB77-511A-06AC-8A88-E092DCC1B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7C638-DD4F-0E5D-4917-C62EAC7AD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C737-3A5B-47BF-B28C-7C9E5B6CDF83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E2DBE-85DE-929A-CB9F-B6A6BBED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3368B-CE79-AE68-7EAD-25760122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ADAB-E9D1-48DD-B5A9-FDEDA734B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34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D4DB06-3A3D-3BB8-9E99-A304AFE1C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6C088-18ED-1502-8748-14BD52AA3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0D840-A5BE-5AA1-4E7C-693BB2F7C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A8C737-3A5B-47BF-B28C-7C9E5B6CDF83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0E746-0548-DD95-66BE-24F52B50A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E817A-C618-241B-7843-F66B6170B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43ADAB-E9D1-48DD-B5A9-FDEDA734B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91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 up of a certificate&#10;&#10;Description automatically generated">
            <a:extLst>
              <a:ext uri="{FF2B5EF4-FFF2-40B4-BE49-F238E27FC236}">
                <a16:creationId xmlns:a16="http://schemas.microsoft.com/office/drawing/2014/main" id="{80752A7C-5C68-4A01-6398-5127B75F2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686" y="2582058"/>
            <a:ext cx="1170498" cy="1623528"/>
          </a:xfrm>
          <a:prstGeom prst="rect">
            <a:avLst/>
          </a:prstGeom>
        </p:spPr>
      </p:pic>
      <p:pic>
        <p:nvPicPr>
          <p:cNvPr id="15" name="Picture 14" descr="A blue and white logo with white text&#10;&#10;Description automatically generated">
            <a:extLst>
              <a:ext uri="{FF2B5EF4-FFF2-40B4-BE49-F238E27FC236}">
                <a16:creationId xmlns:a16="http://schemas.microsoft.com/office/drawing/2014/main" id="{543775D4-2C99-9BAE-7A50-CE4D72787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755" y="508227"/>
            <a:ext cx="1623527" cy="1623527"/>
          </a:xfrm>
          <a:prstGeom prst="rect">
            <a:avLst/>
          </a:prstGeom>
        </p:spPr>
      </p:pic>
      <p:pic>
        <p:nvPicPr>
          <p:cNvPr id="17" name="Picture 16" descr="A blue and white logo&#10;&#10;Description automatically generated">
            <a:extLst>
              <a:ext uri="{FF2B5EF4-FFF2-40B4-BE49-F238E27FC236}">
                <a16:creationId xmlns:a16="http://schemas.microsoft.com/office/drawing/2014/main" id="{AD4B57E0-A088-CC58-590F-F3070976E9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43" y="2583368"/>
            <a:ext cx="1810684" cy="1810684"/>
          </a:xfrm>
          <a:prstGeom prst="rect">
            <a:avLst/>
          </a:prstGeom>
        </p:spPr>
      </p:pic>
      <p:pic>
        <p:nvPicPr>
          <p:cNvPr id="11" name="Picture 10" descr="A blue hexagon with white text&#10;&#10;Description automatically generated">
            <a:extLst>
              <a:ext uri="{FF2B5EF4-FFF2-40B4-BE49-F238E27FC236}">
                <a16:creationId xmlns:a16="http://schemas.microsoft.com/office/drawing/2014/main" id="{1AB62238-B39B-6DF7-78B0-5B16A4BE3F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450" y="2626342"/>
            <a:ext cx="1529675" cy="1529675"/>
          </a:xfrm>
          <a:prstGeom prst="rect">
            <a:avLst/>
          </a:prstGeom>
        </p:spPr>
      </p:pic>
      <p:pic>
        <p:nvPicPr>
          <p:cNvPr id="9" name="Picture 8" descr="A white circle with blue text&#10;&#10;Description automatically generated">
            <a:extLst>
              <a:ext uri="{FF2B5EF4-FFF2-40B4-BE49-F238E27FC236}">
                <a16:creationId xmlns:a16="http://schemas.microsoft.com/office/drawing/2014/main" id="{EC536519-F0D7-BA34-8AD2-35D39CF828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986" y="559191"/>
            <a:ext cx="1529675" cy="1529675"/>
          </a:xfrm>
          <a:prstGeom prst="rect">
            <a:avLst/>
          </a:prstGeom>
        </p:spPr>
      </p:pic>
      <p:pic>
        <p:nvPicPr>
          <p:cNvPr id="7" name="Picture 6" descr="A white circle with orange and black text&#10;&#10;Description automatically generated">
            <a:extLst>
              <a:ext uri="{FF2B5EF4-FFF2-40B4-BE49-F238E27FC236}">
                <a16:creationId xmlns:a16="http://schemas.microsoft.com/office/drawing/2014/main" id="{3CFA427B-A5F8-9016-1EEC-9D9FEA3B33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656" y="559191"/>
            <a:ext cx="1529675" cy="1529675"/>
          </a:xfrm>
          <a:prstGeom prst="rect">
            <a:avLst/>
          </a:prstGeom>
        </p:spPr>
      </p:pic>
      <p:pic>
        <p:nvPicPr>
          <p:cNvPr id="5" name="Picture 4" descr="A blue hexagon with white text&#10;&#10;Description automatically generated">
            <a:extLst>
              <a:ext uri="{FF2B5EF4-FFF2-40B4-BE49-F238E27FC236}">
                <a16:creationId xmlns:a16="http://schemas.microsoft.com/office/drawing/2014/main" id="{C524E468-E977-C12E-AEF3-F8DDC8588A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39" y="442913"/>
            <a:ext cx="1810684" cy="18106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0D17B7-0FA5-76DB-79A1-5E44A45D16CD}"/>
              </a:ext>
            </a:extLst>
          </p:cNvPr>
          <p:cNvSpPr txBox="1"/>
          <p:nvPr/>
        </p:nvSpPr>
        <p:spPr>
          <a:xfrm>
            <a:off x="839638" y="2131754"/>
            <a:ext cx="1648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Aptos Serif" panose="02020604070405020304" pitchFamily="18" charset="0"/>
                <a:cs typeface="Aptos Serif" panose="02020604070405020304" pitchFamily="18" charset="0"/>
              </a:rPr>
              <a:t>Tableau Data Analyst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8C6F3E-642C-C481-ADE6-9F2C6484557B}"/>
              </a:ext>
            </a:extLst>
          </p:cNvPr>
          <p:cNvSpPr txBox="1"/>
          <p:nvPr/>
        </p:nvSpPr>
        <p:spPr>
          <a:xfrm>
            <a:off x="2843336" y="2126074"/>
            <a:ext cx="172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ptos Serif" panose="02020604070405020304" pitchFamily="18" charset="0"/>
                <a:cs typeface="Aptos Serif" panose="02020604070405020304" pitchFamily="18" charset="0"/>
              </a:rPr>
              <a:t>Power BI Data Analyst</a:t>
            </a:r>
          </a:p>
          <a:p>
            <a:pPr algn="ctr"/>
            <a:r>
              <a:rPr lang="en-GB" sz="1200" dirty="0">
                <a:latin typeface="Aptos Serif" panose="02020604070405020304" pitchFamily="18" charset="0"/>
                <a:cs typeface="Aptos Serif" panose="02020604070405020304" pitchFamily="18" charset="0"/>
              </a:rPr>
              <a:t>Associate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FA56E8-6E1E-8C5C-5A95-BBF656155F5C}"/>
              </a:ext>
            </a:extLst>
          </p:cNvPr>
          <p:cNvSpPr txBox="1"/>
          <p:nvPr/>
        </p:nvSpPr>
        <p:spPr>
          <a:xfrm>
            <a:off x="660482" y="4237017"/>
            <a:ext cx="2005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>
                <a:latin typeface="Aptos Serif" panose="02020604070405020304" pitchFamily="18" charset="0"/>
                <a:cs typeface="Aptos Serif" panose="02020604070405020304" pitchFamily="18" charset="0"/>
              </a:rPr>
              <a:t>SnowPro</a:t>
            </a:r>
            <a:r>
              <a:rPr lang="en-GB" sz="1200" dirty="0">
                <a:latin typeface="Aptos Serif" panose="02020604070405020304" pitchFamily="18" charset="0"/>
                <a:cs typeface="Aptos Serif" panose="02020604070405020304" pitchFamily="18" charset="0"/>
              </a:rPr>
              <a:t> Core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F403D6-5239-70B9-891B-DDBF052D5FD4}"/>
              </a:ext>
            </a:extLst>
          </p:cNvPr>
          <p:cNvSpPr txBox="1"/>
          <p:nvPr/>
        </p:nvSpPr>
        <p:spPr>
          <a:xfrm>
            <a:off x="4849818" y="2139399"/>
            <a:ext cx="1837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Aptos Serif" panose="02020604070405020304" pitchFamily="18" charset="0"/>
                <a:cs typeface="Aptos Serif" panose="02020604070405020304" pitchFamily="18" charset="0"/>
              </a:rPr>
              <a:t>Alteryx Designer Expert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0A1569-C0F4-45FB-547E-D2162CF9B233}"/>
              </a:ext>
            </a:extLst>
          </p:cNvPr>
          <p:cNvSpPr txBox="1"/>
          <p:nvPr/>
        </p:nvSpPr>
        <p:spPr>
          <a:xfrm>
            <a:off x="7060451" y="2133151"/>
            <a:ext cx="1710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Aptos Serif" panose="02020604070405020304" pitchFamily="18" charset="0"/>
                <a:cs typeface="Aptos Serif" panose="02020604070405020304" pitchFamily="18" charset="0"/>
              </a:rPr>
              <a:t>Alteryx Server Admin.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CFF866-97D3-A439-D932-09EE4E5333EB}"/>
              </a:ext>
            </a:extLst>
          </p:cNvPr>
          <p:cNvSpPr txBox="1"/>
          <p:nvPr/>
        </p:nvSpPr>
        <p:spPr>
          <a:xfrm>
            <a:off x="2762948" y="4205586"/>
            <a:ext cx="1955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Aptos Serif" panose="02020604070405020304" pitchFamily="18" charset="0"/>
                <a:cs typeface="Aptos Serif" panose="02020604070405020304" pitchFamily="18" charset="0"/>
              </a:rPr>
              <a:t>Databricks Data Engineer</a:t>
            </a:r>
          </a:p>
          <a:p>
            <a:pPr algn="ctr"/>
            <a:r>
              <a:rPr lang="en-GB" sz="1200" dirty="0">
                <a:latin typeface="Aptos Serif" panose="02020604070405020304" pitchFamily="18" charset="0"/>
                <a:cs typeface="Aptos Serif" panose="02020604070405020304" pitchFamily="18" charset="0"/>
              </a:rPr>
              <a:t>Associate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F90D99-99D0-0CCA-9217-2024EAE84D82}"/>
              </a:ext>
            </a:extLst>
          </p:cNvPr>
          <p:cNvSpPr txBox="1"/>
          <p:nvPr/>
        </p:nvSpPr>
        <p:spPr>
          <a:xfrm>
            <a:off x="4922638" y="4156017"/>
            <a:ext cx="173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Aptos Serif" panose="02020604070405020304" pitchFamily="18" charset="0"/>
                <a:cs typeface="Aptos Serif" panose="02020604070405020304" pitchFamily="18" charset="0"/>
              </a:rPr>
              <a:t>DBT Analytics</a:t>
            </a:r>
          </a:p>
          <a:p>
            <a:pPr algn="ctr"/>
            <a:r>
              <a:rPr lang="en-GB" sz="1200" dirty="0">
                <a:latin typeface="Aptos Serif" panose="02020604070405020304" pitchFamily="18" charset="0"/>
                <a:cs typeface="Aptos Serif" panose="02020604070405020304" pitchFamily="18" charset="0"/>
              </a:rPr>
              <a:t>Engineer Certification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A5BC8F-7802-1A36-0519-0302C9C52FF1}"/>
              </a:ext>
            </a:extLst>
          </p:cNvPr>
          <p:cNvSpPr txBox="1"/>
          <p:nvPr/>
        </p:nvSpPr>
        <p:spPr>
          <a:xfrm>
            <a:off x="7128578" y="4205586"/>
            <a:ext cx="1525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Aptos Serif" panose="02020604070405020304" pitchFamily="18" charset="0"/>
                <a:cs typeface="Aptos Serif" panose="02020604070405020304" pitchFamily="18" charset="0"/>
              </a:rPr>
              <a:t>AWS Solutions</a:t>
            </a:r>
          </a:p>
          <a:p>
            <a:pPr algn="ctr"/>
            <a:r>
              <a:rPr lang="en-GB" sz="1200" dirty="0">
                <a:latin typeface="Aptos Serif" panose="02020604070405020304" pitchFamily="18" charset="0"/>
                <a:cs typeface="Aptos Serif" panose="02020604070405020304" pitchFamily="18" charset="0"/>
              </a:rPr>
              <a:t>Architect Associate</a:t>
            </a:r>
          </a:p>
        </p:txBody>
      </p:sp>
      <p:pic>
        <p:nvPicPr>
          <p:cNvPr id="8" name="Picture 7" descr="A blue and white label with white text&#10;&#10;Description automatically generated">
            <a:extLst>
              <a:ext uri="{FF2B5EF4-FFF2-40B4-BE49-F238E27FC236}">
                <a16:creationId xmlns:a16="http://schemas.microsoft.com/office/drawing/2014/main" id="{7EF7A0AC-746B-BCEF-10F1-3C7EB8E8FE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256" y="2466931"/>
            <a:ext cx="1770086" cy="177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65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Aptos Serif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Stanley Chan</dc:creator>
  <cp:lastModifiedBy>Stanley Chan</cp:lastModifiedBy>
  <cp:revision>8</cp:revision>
  <dcterms:created xsi:type="dcterms:W3CDTF">2024-08-29T16:51:45Z</dcterms:created>
  <dcterms:modified xsi:type="dcterms:W3CDTF">2024-10-18T15:28:20Z</dcterms:modified>
</cp:coreProperties>
</file>