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995-A818-A57F-645A-7A05AC0D9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9B019-703E-C46A-1508-A15756EE1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5234-407F-0C60-1810-70841083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B037-14C2-7A25-B9AF-045E1039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E097-99F5-A71B-C7C9-D447AFC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F2E-D4AC-13CB-96C0-DE64FC47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DA609-CB36-F893-BDD1-BAEA1534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E616-739E-BD14-3101-1F094CE5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203-B8B5-F279-8F39-4722A000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6F28-FD34-50F6-3B91-A9D84BB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35EF2-A111-A75A-F1C7-ADE1FC92E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73C2-3DB5-51F5-6A21-24168CA0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4545-9B02-39E7-26E2-5BFB9DFA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DF7A-E97A-EDFD-C434-090D855E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A79-F9D0-1EFD-077C-08EC83C8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8AF7-F863-BA44-8AB6-DD7ABD10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EECB-6985-1205-1C63-A9B6ED09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4701-FB51-13AF-D209-A45C9050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23AF-7ED5-5D05-5C10-1250FF21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A991-8F1A-AB35-009E-043C12C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ABBF-3314-3AE6-352C-8955047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AC38C-DA3F-8FDD-9AA5-8254B262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40E0-C7B2-37F5-03F3-9E7C3BB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123B-60FD-AA5D-6CB6-28F38244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A1F8-4671-D657-8DFB-4157E29F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5822-4057-1B35-EAC0-DAAB588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382-41C0-53AF-FD74-F2379E2EF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D8E34-7F2E-6AD8-C27B-846CAB100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FE1A-CD3D-9E60-8019-E61F624C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00329-E521-C88D-950E-D3FBB271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E8D87-6E90-3C9D-2EF9-94B7508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9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2FB1-7495-E50C-9184-0CDFF0F5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E9ED-DAD3-0441-B422-74DEC97C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0FD3B-1A97-8169-E601-62AFB6755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4B5C6-DCC2-514E-010E-56FB8078B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87028-D388-9875-366E-3F118F497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152DB-38CD-E6B5-ABEF-A396DD7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B444B-64E6-45C4-2627-3C16B3E1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6B12-7EA0-0A88-50A9-44EE652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3C35-F1D3-43FF-9D86-F9AD5B6A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7472F-4C3C-E361-58F9-4EEF9966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1D9B-2F5E-CDBB-02C3-2489693D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91C0-A849-780C-3443-7E21D8BC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041C4-0B3A-F4DC-5EFB-983D2F1B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6A4C-8905-9F6A-4BD3-81D6FD95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BBBF-96DA-9763-01B2-5EA91B3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731-BAE0-CFEE-ECA2-7776182C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0DA4-F6E0-6075-1567-13007339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CCE6B-0E9F-1870-F5D9-015E1775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BCD6-CDCC-51CB-11BC-F91A3EA3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D0532-89A4-2599-938A-F479200C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2281F-D9DD-CE20-A224-CBAEB09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B29C-EDAC-2F0E-7A4D-EF0CE648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300D0-AFDD-494C-95E1-8F6D68E2C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7CE35-470F-E142-B243-85AE503A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A9531-F42B-96B4-56C3-2B0B6AFC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9CCC1-5D65-B85C-7039-ACBDAD62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18F4-726B-191B-73F2-C3FAADE4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5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00574-80F9-1F4C-1ACE-0E5B9FAD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B14F-1C8F-7B72-50DF-CC3CD450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AD3-131D-CE2B-59EA-FB00E48F4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AA6BC-CE0F-483C-A9FC-DACDC89F7A25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250-4D8C-7538-1E2D-3FED6499F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CB62-BBE6-E19A-33EC-8EED9DC6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E33B5-61C4-40CE-BF87-54919630B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49D9D38-CA76-82E7-986A-5B1A3B9856A8}"/>
              </a:ext>
            </a:extLst>
          </p:cNvPr>
          <p:cNvSpPr/>
          <p:nvPr/>
        </p:nvSpPr>
        <p:spPr>
          <a:xfrm>
            <a:off x="1611555" y="1506072"/>
            <a:ext cx="9282471" cy="29583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51B074-0C23-87E7-D5CF-8B4674BDAE3D}"/>
              </a:ext>
            </a:extLst>
          </p:cNvPr>
          <p:cNvGrpSpPr/>
          <p:nvPr/>
        </p:nvGrpSpPr>
        <p:grpSpPr>
          <a:xfrm>
            <a:off x="2208736" y="2169023"/>
            <a:ext cx="8111181" cy="1993640"/>
            <a:chOff x="1508493" y="2058920"/>
            <a:chExt cx="8111181" cy="199364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DA184E-B4AC-AD41-C017-FEB0A3CA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54114" y="2284071"/>
              <a:ext cx="1030941" cy="103094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5D93E6D-2F92-FA94-0554-7113CF5DD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2921" y="2145208"/>
              <a:ext cx="1146333" cy="162132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D54603-2796-ABEB-3DC5-91FB1CFA3AC9}"/>
                </a:ext>
              </a:extLst>
            </p:cNvPr>
            <p:cNvCxnSpPr/>
            <p:nvPr/>
          </p:nvCxnSpPr>
          <p:spPr>
            <a:xfrm>
              <a:off x="6696635" y="2595282"/>
              <a:ext cx="1344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FF390-955F-8857-29DE-768701D6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3110753"/>
              <a:ext cx="1344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EB5A15-CD0D-2916-6E0F-B12085DA9D2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6" y="2644588"/>
              <a:ext cx="1698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E9DB1C-937E-8741-D5D4-11889D61F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7976" y="3160059"/>
              <a:ext cx="1698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7A9D3B-F485-DF71-4A78-2CCFB48505C5}"/>
                </a:ext>
              </a:extLst>
            </p:cNvPr>
            <p:cNvSpPr txBox="1"/>
            <p:nvPr/>
          </p:nvSpPr>
          <p:spPr>
            <a:xfrm>
              <a:off x="3282686" y="2058920"/>
              <a:ext cx="17493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Request</a:t>
              </a:r>
            </a:p>
            <a:p>
              <a:r>
                <a:rPr lang="en-GB" sz="1200" dirty="0"/>
                <a:t>GET/POST/PUT/DELETE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303311-6950-6D35-61BD-47E05C6627F7}"/>
                </a:ext>
              </a:extLst>
            </p:cNvPr>
            <p:cNvSpPr txBox="1"/>
            <p:nvPr/>
          </p:nvSpPr>
          <p:spPr>
            <a:xfrm>
              <a:off x="3570745" y="3161416"/>
              <a:ext cx="11753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</a:t>
              </a:r>
            </a:p>
            <a:p>
              <a:pPr algn="ctr"/>
              <a:r>
                <a:rPr lang="en-GB" sz="1200" dirty="0"/>
                <a:t>JSON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B92EA01-A3C5-C729-2AEB-2F2C3E552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08493" y="2238375"/>
              <a:ext cx="1410420" cy="14104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5A93DC-40B0-EA4A-42BD-825F5256136C}"/>
                </a:ext>
              </a:extLst>
            </p:cNvPr>
            <p:cNvSpPr txBox="1"/>
            <p:nvPr/>
          </p:nvSpPr>
          <p:spPr>
            <a:xfrm>
              <a:off x="5207412" y="3483173"/>
              <a:ext cx="134229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REST API</a:t>
              </a:r>
            </a:p>
            <a:p>
              <a:pPr algn="ctr"/>
              <a:r>
                <a:rPr lang="en-GB" sz="1300" dirty="0"/>
                <a:t>built with FLASK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0173F5-E65C-D5C0-D6E3-B60A97948838}"/>
                </a:ext>
              </a:extLst>
            </p:cNvPr>
            <p:cNvSpPr txBox="1"/>
            <p:nvPr/>
          </p:nvSpPr>
          <p:spPr>
            <a:xfrm>
              <a:off x="8232499" y="3581867"/>
              <a:ext cx="138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Postgres DB</a:t>
              </a:r>
              <a:endParaRPr lang="en-GB" sz="13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B29A12-879E-9E00-CB87-D99ED4B412AE}"/>
                </a:ext>
              </a:extLst>
            </p:cNvPr>
            <p:cNvSpPr txBox="1"/>
            <p:nvPr/>
          </p:nvSpPr>
          <p:spPr>
            <a:xfrm>
              <a:off x="1822409" y="3581867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Client</a:t>
              </a:r>
              <a:endParaRPr lang="en-GB" sz="13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1F3B7-4815-0228-9DCD-8E86164DF823}"/>
              </a:ext>
            </a:extLst>
          </p:cNvPr>
          <p:cNvSpPr/>
          <p:nvPr/>
        </p:nvSpPr>
        <p:spPr>
          <a:xfrm>
            <a:off x="1623094" y="1506072"/>
            <a:ext cx="9282471" cy="2958352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B1A981-C8B3-87B5-FDC4-4C892E6094B0}"/>
              </a:ext>
            </a:extLst>
          </p:cNvPr>
          <p:cNvSpPr/>
          <p:nvPr/>
        </p:nvSpPr>
        <p:spPr>
          <a:xfrm>
            <a:off x="1623093" y="1506072"/>
            <a:ext cx="9282471" cy="471739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3700B-9BCC-4071-0599-EECE4FECDD0D}"/>
              </a:ext>
            </a:extLst>
          </p:cNvPr>
          <p:cNvSpPr txBox="1"/>
          <p:nvPr/>
        </p:nvSpPr>
        <p:spPr>
          <a:xfrm>
            <a:off x="3731198" y="1557275"/>
            <a:ext cx="506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 API application with FLASK and Postgres DB</a:t>
            </a:r>
          </a:p>
        </p:txBody>
      </p:sp>
    </p:spTree>
    <p:extLst>
      <p:ext uri="{BB962C8B-B14F-4D97-AF65-F5344CB8AC3E}">
        <p14:creationId xmlns:p14="http://schemas.microsoft.com/office/powerpoint/2010/main" val="322681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Chan</dc:creator>
  <cp:lastModifiedBy>Stanley Chan</cp:lastModifiedBy>
  <cp:revision>7</cp:revision>
  <dcterms:created xsi:type="dcterms:W3CDTF">2024-03-22T09:41:18Z</dcterms:created>
  <dcterms:modified xsi:type="dcterms:W3CDTF">2024-03-22T09:59:32Z</dcterms:modified>
</cp:coreProperties>
</file>