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3"/>
  </p:handoutMasterIdLst>
  <p:sldIdLst>
    <p:sldId id="257" r:id="rId2"/>
  </p:sldIdLst>
  <p:sldSz cx="12801600" cy="8604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13D31C5-3C89-E7B0-1E49-1970701580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5B2E1-8ACB-ECA6-177E-1E3069A372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FF7E8-F348-428C-8087-3EB6283716C3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79685-D0C9-4316-754B-F526B64912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75621-9977-162D-905F-D5C20A9EAC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9EF7D-D6AA-4364-8BDC-A605966982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9248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408150"/>
            <a:ext cx="10881360" cy="2995554"/>
          </a:xfrm>
        </p:spPr>
        <p:txBody>
          <a:bodyPr anchor="b"/>
          <a:lstStyle>
            <a:lvl1pPr algn="ctr">
              <a:defRPr sz="7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4519224"/>
            <a:ext cx="9601200" cy="2077368"/>
          </a:xfrm>
        </p:spPr>
        <p:txBody>
          <a:bodyPr/>
          <a:lstStyle>
            <a:lvl1pPr marL="0" indent="0" algn="ctr">
              <a:buNone/>
              <a:defRPr sz="3011"/>
            </a:lvl1pPr>
            <a:lvl2pPr marL="573603" indent="0" algn="ctr">
              <a:buNone/>
              <a:defRPr sz="2509"/>
            </a:lvl2pPr>
            <a:lvl3pPr marL="1147206" indent="0" algn="ctr">
              <a:buNone/>
              <a:defRPr sz="2258"/>
            </a:lvl3pPr>
            <a:lvl4pPr marL="1720809" indent="0" algn="ctr">
              <a:buNone/>
              <a:defRPr sz="2007"/>
            </a:lvl4pPr>
            <a:lvl5pPr marL="2294412" indent="0" algn="ctr">
              <a:buNone/>
              <a:defRPr sz="2007"/>
            </a:lvl5pPr>
            <a:lvl6pPr marL="2868016" indent="0" algn="ctr">
              <a:buNone/>
              <a:defRPr sz="2007"/>
            </a:lvl6pPr>
            <a:lvl7pPr marL="3441619" indent="0" algn="ctr">
              <a:buNone/>
              <a:defRPr sz="2007"/>
            </a:lvl7pPr>
            <a:lvl8pPr marL="4015222" indent="0" algn="ctr">
              <a:buNone/>
              <a:defRPr sz="2007"/>
            </a:lvl8pPr>
            <a:lvl9pPr marL="4588825" indent="0" algn="ctr">
              <a:buNone/>
              <a:defRPr sz="20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D91-B600-4B65-B76F-B8CF0C6830D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C359-6C6F-4A3A-8E19-C07C752D0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41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D91-B600-4B65-B76F-B8CF0C6830D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C359-6C6F-4A3A-8E19-C07C752D0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612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458097"/>
            <a:ext cx="2760345" cy="72917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458097"/>
            <a:ext cx="8121015" cy="72917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D91-B600-4B65-B76F-B8CF0C6830D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C359-6C6F-4A3A-8E19-C07C752D0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9914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or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ackground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CAE10158-CF88-EB2A-AC31-D3DD46B6D23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20" y="0"/>
            <a:ext cx="12817120" cy="8604250"/>
          </a:xfrm>
          <a:prstGeom prst="rect">
            <a:avLst/>
          </a:prstGeom>
        </p:spPr>
      </p:pic>
      <p:sp>
        <p:nvSpPr>
          <p:cNvPr id="16" name="Picture">
            <a:extLst>
              <a:ext uri="{FF2B5EF4-FFF2-40B4-BE49-F238E27FC236}">
                <a16:creationId xmlns:a16="http://schemas.microsoft.com/office/drawing/2014/main" id="{EF40F9F2-755D-268F-3A50-C3F383D718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0" hasCustomPrompt="1"/>
          </p:nvPr>
        </p:nvSpPr>
        <p:spPr>
          <a:xfrm>
            <a:off x="-15520" y="0"/>
            <a:ext cx="6355360" cy="8604250"/>
          </a:xfrm>
        </p:spPr>
        <p:txBody>
          <a:bodyPr vert="horz" anchor="ctr" anchorCtr="1"/>
          <a:lstStyle>
            <a:lvl1pPr marL="0" indent="0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0" name="Name">
            <a:extLst>
              <a:ext uri="{FF2B5EF4-FFF2-40B4-BE49-F238E27FC236}">
                <a16:creationId xmlns:a16="http://schemas.microsoft.com/office/drawing/2014/main" id="{CA1C04FA-DF8C-8042-D686-A2BF61F4CBE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1" hasCustomPrompt="1"/>
          </p:nvPr>
        </p:nvSpPr>
        <p:spPr>
          <a:xfrm>
            <a:off x="6766242" y="1020445"/>
            <a:ext cx="5730557" cy="1458595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 dirty="0"/>
              <a:t>Name</a:t>
            </a:r>
            <a:endParaRPr lang="en-SG" dirty="0"/>
          </a:p>
        </p:txBody>
      </p:sp>
      <p:sp>
        <p:nvSpPr>
          <p:cNvPr id="24" name="Year">
            <a:extLst>
              <a:ext uri="{FF2B5EF4-FFF2-40B4-BE49-F238E27FC236}">
                <a16:creationId xmlns:a16="http://schemas.microsoft.com/office/drawing/2014/main" id="{6855E3CB-AA3A-FB89-3B14-38D87CE2204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2" hasCustomPrompt="1"/>
          </p:nvPr>
        </p:nvSpPr>
        <p:spPr>
          <a:xfrm>
            <a:off x="6765925" y="3263900"/>
            <a:ext cx="1544698" cy="1458596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 dirty="0"/>
              <a:t>Year</a:t>
            </a:r>
            <a:endParaRPr lang="en-SG" dirty="0"/>
          </a:p>
        </p:txBody>
      </p:sp>
      <p:sp>
        <p:nvSpPr>
          <p:cNvPr id="26" name="Major">
            <a:extLst>
              <a:ext uri="{FF2B5EF4-FFF2-40B4-BE49-F238E27FC236}">
                <a16:creationId xmlns:a16="http://schemas.microsoft.com/office/drawing/2014/main" id="{CA2CD39D-EC90-819D-DE85-BD351DB08E6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8485187" y="3263899"/>
            <a:ext cx="4011611" cy="1458595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 dirty="0"/>
              <a:t>Major</a:t>
            </a:r>
          </a:p>
        </p:txBody>
      </p:sp>
      <p:sp>
        <p:nvSpPr>
          <p:cNvPr id="28" name="Caption">
            <a:extLst>
              <a:ext uri="{FF2B5EF4-FFF2-40B4-BE49-F238E27FC236}">
                <a16:creationId xmlns:a16="http://schemas.microsoft.com/office/drawing/2014/main" id="{96EAC9D7-F04D-E953-DA64-B2488EE28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4" hasCustomPrompt="1"/>
          </p:nvPr>
        </p:nvSpPr>
        <p:spPr>
          <a:xfrm>
            <a:off x="6765925" y="5059363"/>
            <a:ext cx="5730875" cy="264160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 dirty="0"/>
              <a:t>Caption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88349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D91-B600-4B65-B76F-B8CF0C6830D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C359-6C6F-4A3A-8E19-C07C752D0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3673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145090"/>
            <a:ext cx="11041380" cy="3579128"/>
          </a:xfrm>
        </p:spPr>
        <p:txBody>
          <a:bodyPr anchor="b"/>
          <a:lstStyle>
            <a:lvl1pPr>
              <a:defRPr sz="7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5758078"/>
            <a:ext cx="11041380" cy="1882179"/>
          </a:xfrm>
        </p:spPr>
        <p:txBody>
          <a:bodyPr/>
          <a:lstStyle>
            <a:lvl1pPr marL="0" indent="0">
              <a:buNone/>
              <a:defRPr sz="3011">
                <a:solidFill>
                  <a:schemeClr val="tx1"/>
                </a:solidFill>
              </a:defRPr>
            </a:lvl1pPr>
            <a:lvl2pPr marL="573603" indent="0">
              <a:buNone/>
              <a:defRPr sz="2509">
                <a:solidFill>
                  <a:schemeClr val="tx1">
                    <a:tint val="75000"/>
                  </a:schemeClr>
                </a:solidFill>
              </a:defRPr>
            </a:lvl2pPr>
            <a:lvl3pPr marL="1147206" indent="0">
              <a:buNone/>
              <a:defRPr sz="2258">
                <a:solidFill>
                  <a:schemeClr val="tx1">
                    <a:tint val="75000"/>
                  </a:schemeClr>
                </a:solidFill>
              </a:defRPr>
            </a:lvl3pPr>
            <a:lvl4pPr marL="1720809" indent="0">
              <a:buNone/>
              <a:defRPr sz="2007">
                <a:solidFill>
                  <a:schemeClr val="tx1">
                    <a:tint val="75000"/>
                  </a:schemeClr>
                </a:solidFill>
              </a:defRPr>
            </a:lvl4pPr>
            <a:lvl5pPr marL="2294412" indent="0">
              <a:buNone/>
              <a:defRPr sz="2007">
                <a:solidFill>
                  <a:schemeClr val="tx1">
                    <a:tint val="75000"/>
                  </a:schemeClr>
                </a:solidFill>
              </a:defRPr>
            </a:lvl5pPr>
            <a:lvl6pPr marL="2868016" indent="0">
              <a:buNone/>
              <a:defRPr sz="2007">
                <a:solidFill>
                  <a:schemeClr val="tx1">
                    <a:tint val="75000"/>
                  </a:schemeClr>
                </a:solidFill>
              </a:defRPr>
            </a:lvl6pPr>
            <a:lvl7pPr marL="3441619" indent="0">
              <a:buNone/>
              <a:defRPr sz="2007">
                <a:solidFill>
                  <a:schemeClr val="tx1">
                    <a:tint val="75000"/>
                  </a:schemeClr>
                </a:solidFill>
              </a:defRPr>
            </a:lvl7pPr>
            <a:lvl8pPr marL="4015222" indent="0">
              <a:buNone/>
              <a:defRPr sz="2007">
                <a:solidFill>
                  <a:schemeClr val="tx1">
                    <a:tint val="75000"/>
                  </a:schemeClr>
                </a:solidFill>
              </a:defRPr>
            </a:lvl8pPr>
            <a:lvl9pPr marL="4588825" indent="0">
              <a:buNone/>
              <a:defRPr sz="20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D91-B600-4B65-B76F-B8CF0C6830D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C359-6C6F-4A3A-8E19-C07C752D0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233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290483"/>
            <a:ext cx="5440680" cy="5459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290483"/>
            <a:ext cx="5440680" cy="5459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D91-B600-4B65-B76F-B8CF0C6830D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C359-6C6F-4A3A-8E19-C07C752D0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832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458098"/>
            <a:ext cx="11041380" cy="16630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109237"/>
            <a:ext cx="5415676" cy="1033704"/>
          </a:xfrm>
        </p:spPr>
        <p:txBody>
          <a:bodyPr anchor="b"/>
          <a:lstStyle>
            <a:lvl1pPr marL="0" indent="0">
              <a:buNone/>
              <a:defRPr sz="3011" b="1"/>
            </a:lvl1pPr>
            <a:lvl2pPr marL="573603" indent="0">
              <a:buNone/>
              <a:defRPr sz="2509" b="1"/>
            </a:lvl2pPr>
            <a:lvl3pPr marL="1147206" indent="0">
              <a:buNone/>
              <a:defRPr sz="2258" b="1"/>
            </a:lvl3pPr>
            <a:lvl4pPr marL="1720809" indent="0">
              <a:buNone/>
              <a:defRPr sz="2007" b="1"/>
            </a:lvl4pPr>
            <a:lvl5pPr marL="2294412" indent="0">
              <a:buNone/>
              <a:defRPr sz="2007" b="1"/>
            </a:lvl5pPr>
            <a:lvl6pPr marL="2868016" indent="0">
              <a:buNone/>
              <a:defRPr sz="2007" b="1"/>
            </a:lvl6pPr>
            <a:lvl7pPr marL="3441619" indent="0">
              <a:buNone/>
              <a:defRPr sz="2007" b="1"/>
            </a:lvl7pPr>
            <a:lvl8pPr marL="4015222" indent="0">
              <a:buNone/>
              <a:defRPr sz="2007" b="1"/>
            </a:lvl8pPr>
            <a:lvl9pPr marL="4588825" indent="0">
              <a:buNone/>
              <a:defRPr sz="20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142941"/>
            <a:ext cx="5415676" cy="4622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109237"/>
            <a:ext cx="5442347" cy="1033704"/>
          </a:xfrm>
        </p:spPr>
        <p:txBody>
          <a:bodyPr anchor="b"/>
          <a:lstStyle>
            <a:lvl1pPr marL="0" indent="0">
              <a:buNone/>
              <a:defRPr sz="3011" b="1"/>
            </a:lvl1pPr>
            <a:lvl2pPr marL="573603" indent="0">
              <a:buNone/>
              <a:defRPr sz="2509" b="1"/>
            </a:lvl2pPr>
            <a:lvl3pPr marL="1147206" indent="0">
              <a:buNone/>
              <a:defRPr sz="2258" b="1"/>
            </a:lvl3pPr>
            <a:lvl4pPr marL="1720809" indent="0">
              <a:buNone/>
              <a:defRPr sz="2007" b="1"/>
            </a:lvl4pPr>
            <a:lvl5pPr marL="2294412" indent="0">
              <a:buNone/>
              <a:defRPr sz="2007" b="1"/>
            </a:lvl5pPr>
            <a:lvl6pPr marL="2868016" indent="0">
              <a:buNone/>
              <a:defRPr sz="2007" b="1"/>
            </a:lvl6pPr>
            <a:lvl7pPr marL="3441619" indent="0">
              <a:buNone/>
              <a:defRPr sz="2007" b="1"/>
            </a:lvl7pPr>
            <a:lvl8pPr marL="4015222" indent="0">
              <a:buNone/>
              <a:defRPr sz="2007" b="1"/>
            </a:lvl8pPr>
            <a:lvl9pPr marL="4588825" indent="0">
              <a:buNone/>
              <a:defRPr sz="20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142941"/>
            <a:ext cx="5442347" cy="46227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D91-B600-4B65-B76F-B8CF0C6830D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C359-6C6F-4A3A-8E19-C07C752D0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886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D91-B600-4B65-B76F-B8CF0C6830D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C359-6C6F-4A3A-8E19-C07C752D0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20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D91-B600-4B65-B76F-B8CF0C6830D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C359-6C6F-4A3A-8E19-C07C752D0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076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73617"/>
            <a:ext cx="4128849" cy="2007658"/>
          </a:xfrm>
        </p:spPr>
        <p:txBody>
          <a:bodyPr anchor="b"/>
          <a:lstStyle>
            <a:lvl1pPr>
              <a:defRPr sz="40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238855"/>
            <a:ext cx="6480810" cy="6114594"/>
          </a:xfrm>
        </p:spPr>
        <p:txBody>
          <a:bodyPr/>
          <a:lstStyle>
            <a:lvl1pPr>
              <a:defRPr sz="4015"/>
            </a:lvl1pPr>
            <a:lvl2pPr>
              <a:defRPr sz="3513"/>
            </a:lvl2pPr>
            <a:lvl3pPr>
              <a:defRPr sz="3011"/>
            </a:lvl3pPr>
            <a:lvl4pPr>
              <a:defRPr sz="2509"/>
            </a:lvl4pPr>
            <a:lvl5pPr>
              <a:defRPr sz="2509"/>
            </a:lvl5pPr>
            <a:lvl6pPr>
              <a:defRPr sz="2509"/>
            </a:lvl6pPr>
            <a:lvl7pPr>
              <a:defRPr sz="2509"/>
            </a:lvl7pPr>
            <a:lvl8pPr>
              <a:defRPr sz="2509"/>
            </a:lvl8pPr>
            <a:lvl9pPr>
              <a:defRPr sz="25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581275"/>
            <a:ext cx="4128849" cy="4782131"/>
          </a:xfrm>
        </p:spPr>
        <p:txBody>
          <a:bodyPr/>
          <a:lstStyle>
            <a:lvl1pPr marL="0" indent="0">
              <a:buNone/>
              <a:defRPr sz="2007"/>
            </a:lvl1pPr>
            <a:lvl2pPr marL="573603" indent="0">
              <a:buNone/>
              <a:defRPr sz="1756"/>
            </a:lvl2pPr>
            <a:lvl3pPr marL="1147206" indent="0">
              <a:buNone/>
              <a:defRPr sz="1506"/>
            </a:lvl3pPr>
            <a:lvl4pPr marL="1720809" indent="0">
              <a:buNone/>
              <a:defRPr sz="1255"/>
            </a:lvl4pPr>
            <a:lvl5pPr marL="2294412" indent="0">
              <a:buNone/>
              <a:defRPr sz="1255"/>
            </a:lvl5pPr>
            <a:lvl6pPr marL="2868016" indent="0">
              <a:buNone/>
              <a:defRPr sz="1255"/>
            </a:lvl6pPr>
            <a:lvl7pPr marL="3441619" indent="0">
              <a:buNone/>
              <a:defRPr sz="1255"/>
            </a:lvl7pPr>
            <a:lvl8pPr marL="4015222" indent="0">
              <a:buNone/>
              <a:defRPr sz="1255"/>
            </a:lvl8pPr>
            <a:lvl9pPr marL="4588825" indent="0">
              <a:buNone/>
              <a:defRPr sz="12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D91-B600-4B65-B76F-B8CF0C6830D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C359-6C6F-4A3A-8E19-C07C752D0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877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573617"/>
            <a:ext cx="4128849" cy="2007658"/>
          </a:xfrm>
        </p:spPr>
        <p:txBody>
          <a:bodyPr anchor="b"/>
          <a:lstStyle>
            <a:lvl1pPr>
              <a:defRPr sz="40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238855"/>
            <a:ext cx="6480810" cy="6114594"/>
          </a:xfrm>
        </p:spPr>
        <p:txBody>
          <a:bodyPr anchor="t"/>
          <a:lstStyle>
            <a:lvl1pPr marL="0" indent="0">
              <a:buNone/>
              <a:defRPr sz="4015"/>
            </a:lvl1pPr>
            <a:lvl2pPr marL="573603" indent="0">
              <a:buNone/>
              <a:defRPr sz="3513"/>
            </a:lvl2pPr>
            <a:lvl3pPr marL="1147206" indent="0">
              <a:buNone/>
              <a:defRPr sz="3011"/>
            </a:lvl3pPr>
            <a:lvl4pPr marL="1720809" indent="0">
              <a:buNone/>
              <a:defRPr sz="2509"/>
            </a:lvl4pPr>
            <a:lvl5pPr marL="2294412" indent="0">
              <a:buNone/>
              <a:defRPr sz="2509"/>
            </a:lvl5pPr>
            <a:lvl6pPr marL="2868016" indent="0">
              <a:buNone/>
              <a:defRPr sz="2509"/>
            </a:lvl6pPr>
            <a:lvl7pPr marL="3441619" indent="0">
              <a:buNone/>
              <a:defRPr sz="2509"/>
            </a:lvl7pPr>
            <a:lvl8pPr marL="4015222" indent="0">
              <a:buNone/>
              <a:defRPr sz="2509"/>
            </a:lvl8pPr>
            <a:lvl9pPr marL="4588825" indent="0">
              <a:buNone/>
              <a:defRPr sz="25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581275"/>
            <a:ext cx="4128849" cy="4782131"/>
          </a:xfrm>
        </p:spPr>
        <p:txBody>
          <a:bodyPr/>
          <a:lstStyle>
            <a:lvl1pPr marL="0" indent="0">
              <a:buNone/>
              <a:defRPr sz="2007"/>
            </a:lvl1pPr>
            <a:lvl2pPr marL="573603" indent="0">
              <a:buNone/>
              <a:defRPr sz="1756"/>
            </a:lvl2pPr>
            <a:lvl3pPr marL="1147206" indent="0">
              <a:buNone/>
              <a:defRPr sz="1506"/>
            </a:lvl3pPr>
            <a:lvl4pPr marL="1720809" indent="0">
              <a:buNone/>
              <a:defRPr sz="1255"/>
            </a:lvl4pPr>
            <a:lvl5pPr marL="2294412" indent="0">
              <a:buNone/>
              <a:defRPr sz="1255"/>
            </a:lvl5pPr>
            <a:lvl6pPr marL="2868016" indent="0">
              <a:buNone/>
              <a:defRPr sz="1255"/>
            </a:lvl6pPr>
            <a:lvl7pPr marL="3441619" indent="0">
              <a:buNone/>
              <a:defRPr sz="1255"/>
            </a:lvl7pPr>
            <a:lvl8pPr marL="4015222" indent="0">
              <a:buNone/>
              <a:defRPr sz="1255"/>
            </a:lvl8pPr>
            <a:lvl9pPr marL="4588825" indent="0">
              <a:buNone/>
              <a:defRPr sz="12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80D91-B600-4B65-B76F-B8CF0C6830D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4C359-6C6F-4A3A-8E19-C07C752D0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587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458098"/>
            <a:ext cx="11041380" cy="1663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290483"/>
            <a:ext cx="11041380" cy="5459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7974867"/>
            <a:ext cx="2880360" cy="458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80D91-B600-4B65-B76F-B8CF0C6830D1}" type="datetimeFigureOut">
              <a:rPr lang="en-SG" smtClean="0"/>
              <a:t>10/8/2022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7974867"/>
            <a:ext cx="4320540" cy="458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7974867"/>
            <a:ext cx="2880360" cy="4580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4C359-6C6F-4A3A-8E19-C07C752D048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079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txStyles>
    <p:titleStyle>
      <a:lvl1pPr algn="l" defTabSz="1147206" rtl="0" eaLnBrk="1" latinLnBrk="0" hangingPunct="1">
        <a:lnSpc>
          <a:spcPct val="90000"/>
        </a:lnSpc>
        <a:spcBef>
          <a:spcPct val="0"/>
        </a:spcBef>
        <a:buNone/>
        <a:defRPr sz="5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6802" indent="-286802" algn="l" defTabSz="1147206" rtl="0" eaLnBrk="1" latinLnBrk="0" hangingPunct="1">
        <a:lnSpc>
          <a:spcPct val="90000"/>
        </a:lnSpc>
        <a:spcBef>
          <a:spcPts val="1255"/>
        </a:spcBef>
        <a:buFont typeface="Arial" panose="020B0604020202020204" pitchFamily="34" charset="0"/>
        <a:buChar char="•"/>
        <a:defRPr sz="3513" kern="1200">
          <a:solidFill>
            <a:schemeClr val="tx1"/>
          </a:solidFill>
          <a:latin typeface="+mn-lt"/>
          <a:ea typeface="+mn-ea"/>
          <a:cs typeface="+mn-cs"/>
        </a:defRPr>
      </a:lvl1pPr>
      <a:lvl2pPr marL="860405" indent="-286802" algn="l" defTabSz="114720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3011" kern="1200">
          <a:solidFill>
            <a:schemeClr val="tx1"/>
          </a:solidFill>
          <a:latin typeface="+mn-lt"/>
          <a:ea typeface="+mn-ea"/>
          <a:cs typeface="+mn-cs"/>
        </a:defRPr>
      </a:lvl2pPr>
      <a:lvl3pPr marL="1434008" indent="-286802" algn="l" defTabSz="114720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509" kern="1200">
          <a:solidFill>
            <a:schemeClr val="tx1"/>
          </a:solidFill>
          <a:latin typeface="+mn-lt"/>
          <a:ea typeface="+mn-ea"/>
          <a:cs typeface="+mn-cs"/>
        </a:defRPr>
      </a:lvl3pPr>
      <a:lvl4pPr marL="2007611" indent="-286802" algn="l" defTabSz="114720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4pPr>
      <a:lvl5pPr marL="2581214" indent="-286802" algn="l" defTabSz="114720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5pPr>
      <a:lvl6pPr marL="3154817" indent="-286802" algn="l" defTabSz="114720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6pPr>
      <a:lvl7pPr marL="3728420" indent="-286802" algn="l" defTabSz="114720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7pPr>
      <a:lvl8pPr marL="4302023" indent="-286802" algn="l" defTabSz="114720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8pPr>
      <a:lvl9pPr marL="4875627" indent="-286802" algn="l" defTabSz="1147206" rtl="0" eaLnBrk="1" latinLnBrk="0" hangingPunct="1">
        <a:lnSpc>
          <a:spcPct val="90000"/>
        </a:lnSpc>
        <a:spcBef>
          <a:spcPts val="627"/>
        </a:spcBef>
        <a:buFont typeface="Arial" panose="020B0604020202020204" pitchFamily="34" charset="0"/>
        <a:buChar char="•"/>
        <a:defRPr sz="22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7206" rtl="0" eaLnBrk="1" latinLnBrk="0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1pPr>
      <a:lvl2pPr marL="573603" algn="l" defTabSz="1147206" rtl="0" eaLnBrk="1" latinLnBrk="0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2pPr>
      <a:lvl3pPr marL="1147206" algn="l" defTabSz="1147206" rtl="0" eaLnBrk="1" latinLnBrk="0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3pPr>
      <a:lvl4pPr marL="1720809" algn="l" defTabSz="1147206" rtl="0" eaLnBrk="1" latinLnBrk="0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4pPr>
      <a:lvl5pPr marL="2294412" algn="l" defTabSz="1147206" rtl="0" eaLnBrk="1" latinLnBrk="0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5pPr>
      <a:lvl6pPr marL="2868016" algn="l" defTabSz="1147206" rtl="0" eaLnBrk="1" latinLnBrk="0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6pPr>
      <a:lvl7pPr marL="3441619" algn="l" defTabSz="1147206" rtl="0" eaLnBrk="1" latinLnBrk="0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7pPr>
      <a:lvl8pPr marL="4015222" algn="l" defTabSz="1147206" rtl="0" eaLnBrk="1" latinLnBrk="0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8pPr>
      <a:lvl9pPr marL="4588825" algn="l" defTabSz="1147206" rtl="0" eaLnBrk="1" latinLnBrk="0" hangingPunct="1">
        <a:defRPr sz="22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">
            <a:extLst>
              <a:ext uri="{FF2B5EF4-FFF2-40B4-BE49-F238E27FC236}">
                <a16:creationId xmlns:a16="http://schemas.microsoft.com/office/drawing/2014/main" id="{BAA2C69A-5B65-83B0-8581-8C1F412865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Name">
            <a:extLst>
              <a:ext uri="{FF2B5EF4-FFF2-40B4-BE49-F238E27FC236}">
                <a16:creationId xmlns:a16="http://schemas.microsoft.com/office/drawing/2014/main" id="{62635A5A-2228-BA0E-2C6A-A89F648B60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Year">
            <a:extLst>
              <a:ext uri="{FF2B5EF4-FFF2-40B4-BE49-F238E27FC236}">
                <a16:creationId xmlns:a16="http://schemas.microsoft.com/office/drawing/2014/main" id="{F761B48C-D5D6-597C-4C7F-5B686D9389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10" name="Major">
            <a:extLst>
              <a:ext uri="{FF2B5EF4-FFF2-40B4-BE49-F238E27FC236}">
                <a16:creationId xmlns:a16="http://schemas.microsoft.com/office/drawing/2014/main" id="{3E74F5C1-180E-01C8-F4F7-CD45920E04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11" name="Caption">
            <a:extLst>
              <a:ext uri="{FF2B5EF4-FFF2-40B4-BE49-F238E27FC236}">
                <a16:creationId xmlns:a16="http://schemas.microsoft.com/office/drawing/2014/main" id="{D312CB6D-6C58-93CB-17FD-EB4C02CBCD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8526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IN Condensed">
      <a:majorFont>
        <a:latin typeface="DIN Condensed "/>
        <a:ea typeface=""/>
        <a:cs typeface=""/>
      </a:majorFont>
      <a:minorFont>
        <a:latin typeface="DIN Condensed 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DIN Condensed 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 Neoh Jia Jun</dc:creator>
  <cp:lastModifiedBy>Stanley Neoh Jia Jun</cp:lastModifiedBy>
  <cp:revision>15</cp:revision>
  <dcterms:created xsi:type="dcterms:W3CDTF">2022-08-09T09:19:55Z</dcterms:created>
  <dcterms:modified xsi:type="dcterms:W3CDTF">2022-08-09T16:47:10Z</dcterms:modified>
</cp:coreProperties>
</file>