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3B03-446C-490E-9C53-5D135600BE4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879A-18FA-42FC-BAC2-7969D53E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68768" y="2199661"/>
            <a:ext cx="1984376" cy="43719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SELMAGUIModels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SELMAGUIModel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91190" y="2199661"/>
            <a:ext cx="1971675" cy="7905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SELMADataModels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SDMSignals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SelmaDataModel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8768" y="2878177"/>
            <a:ext cx="1984376" cy="64926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SELMAMainWindow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SGMSignals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061" y="3768767"/>
            <a:ext cx="1984376" cy="83466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SELMAGUIImage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ImageViewer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SynchableGraphicsView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ValueHoverLabel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6065" y="6238401"/>
            <a:ext cx="1984376" cy="4911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SELMAGUISettings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SelmaSettings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6061" y="6972814"/>
            <a:ext cx="1984376" cy="4490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SELMAGUIImVar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SelmaImVar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6061" y="4843394"/>
            <a:ext cx="1984376" cy="115448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SELMAGraphicsScene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ROIPolygonItem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GraphicsScene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SynchableGraphicsView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ImageViewer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SELMAMainWindow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471891" y="829349"/>
            <a:ext cx="2085975" cy="6477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91191" y="3245506"/>
            <a:ext cx="1971675" cy="81153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SELMAData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SelmaDataObject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div0()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applyMedianFilter()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91187" y="4312307"/>
            <a:ext cx="1971675" cy="81057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SELMADataIO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loadMask()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saveMask 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writeVesselDict()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1186" y="5378156"/>
            <a:ext cx="1971675" cy="45482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SELMADicom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SELMADicom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91186" y="6088248"/>
            <a:ext cx="1971675" cy="52616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SELMAClassicDicom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SELMAClassicDicom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1186" y="6869380"/>
            <a:ext cx="1971675" cy="5524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SELMAT1Dicom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SELMAClassicDicom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91186" y="7679766"/>
            <a:ext cx="1971675" cy="8763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SELMAInterpolate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getLibraries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getTransMatrix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doInterpolation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16200000" flipH="1">
            <a:off x="5349393" y="3117870"/>
            <a:ext cx="2552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13" idx="3"/>
          </p:cNvCxnSpPr>
          <p:nvPr/>
        </p:nvCxnSpPr>
        <p:spPr>
          <a:xfrm flipH="1">
            <a:off x="6462862" y="2594949"/>
            <a:ext cx="3" cy="2122647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1"/>
            <a:endCxn id="8" idx="3"/>
          </p:cNvCxnSpPr>
          <p:nvPr/>
        </p:nvCxnSpPr>
        <p:spPr>
          <a:xfrm rot="10800000" flipV="1">
            <a:off x="2340441" y="3651270"/>
            <a:ext cx="2150750" cy="2832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1"/>
            <a:endCxn id="14" idx="1"/>
          </p:cNvCxnSpPr>
          <p:nvPr/>
        </p:nvCxnSpPr>
        <p:spPr>
          <a:xfrm rot="10800000" flipV="1">
            <a:off x="4491187" y="3651271"/>
            <a:ext cx="5" cy="1954296"/>
          </a:xfrm>
          <a:prstGeom prst="bentConnector3">
            <a:avLst>
              <a:gd name="adj1" fmla="val 4572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5" idx="1"/>
          </p:cNvCxnSpPr>
          <p:nvPr/>
        </p:nvCxnSpPr>
        <p:spPr>
          <a:xfrm rot="10800000" flipV="1">
            <a:off x="4491187" y="3651270"/>
            <a:ext cx="5" cy="2700057"/>
          </a:xfrm>
          <a:prstGeom prst="bentConnector3">
            <a:avLst>
              <a:gd name="adj1" fmla="val 4572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6" idx="1"/>
          </p:cNvCxnSpPr>
          <p:nvPr/>
        </p:nvCxnSpPr>
        <p:spPr>
          <a:xfrm rot="10800000" flipV="1">
            <a:off x="4491187" y="3651271"/>
            <a:ext cx="5" cy="3494334"/>
          </a:xfrm>
          <a:prstGeom prst="bentConnector3">
            <a:avLst>
              <a:gd name="adj1" fmla="val 4572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4491187" y="3651270"/>
            <a:ext cx="4" cy="1066325"/>
          </a:xfrm>
          <a:prstGeom prst="bentConnector3">
            <a:avLst>
              <a:gd name="adj1" fmla="val 571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3"/>
            <a:endCxn id="17" idx="3"/>
          </p:cNvCxnSpPr>
          <p:nvPr/>
        </p:nvCxnSpPr>
        <p:spPr>
          <a:xfrm>
            <a:off x="6462861" y="7145605"/>
            <a:ext cx="12700" cy="9723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3"/>
            <a:endCxn id="14" idx="3"/>
          </p:cNvCxnSpPr>
          <p:nvPr/>
        </p:nvCxnSpPr>
        <p:spPr>
          <a:xfrm flipV="1">
            <a:off x="6462861" y="5605567"/>
            <a:ext cx="12700" cy="1540038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3"/>
            <a:endCxn id="14" idx="3"/>
          </p:cNvCxnSpPr>
          <p:nvPr/>
        </p:nvCxnSpPr>
        <p:spPr>
          <a:xfrm flipV="1">
            <a:off x="6462861" y="5605567"/>
            <a:ext cx="12700" cy="745761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  <a:endCxn id="4" idx="0"/>
          </p:cNvCxnSpPr>
          <p:nvPr/>
        </p:nvCxnSpPr>
        <p:spPr>
          <a:xfrm rot="5400000">
            <a:off x="2076612" y="761394"/>
            <a:ext cx="722612" cy="2153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2"/>
            <a:endCxn id="5" idx="0"/>
          </p:cNvCxnSpPr>
          <p:nvPr/>
        </p:nvCxnSpPr>
        <p:spPr>
          <a:xfrm rot="16200000" flipH="1">
            <a:off x="4134647" y="857280"/>
            <a:ext cx="722612" cy="1962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" idx="2"/>
            <a:endCxn id="6" idx="0"/>
          </p:cNvCxnSpPr>
          <p:nvPr/>
        </p:nvCxnSpPr>
        <p:spPr>
          <a:xfrm>
            <a:off x="1360956" y="2636856"/>
            <a:ext cx="0" cy="2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" idx="1"/>
            <a:endCxn id="8" idx="1"/>
          </p:cNvCxnSpPr>
          <p:nvPr/>
        </p:nvCxnSpPr>
        <p:spPr>
          <a:xfrm rot="10800000" flipV="1">
            <a:off x="356066" y="3202812"/>
            <a:ext cx="12703" cy="3281164"/>
          </a:xfrm>
          <a:prstGeom prst="bentConnector3">
            <a:avLst>
              <a:gd name="adj1" fmla="val 1899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" idx="1"/>
            <a:endCxn id="7" idx="1"/>
          </p:cNvCxnSpPr>
          <p:nvPr/>
        </p:nvCxnSpPr>
        <p:spPr>
          <a:xfrm rot="10800000" flipV="1">
            <a:off x="356062" y="3202812"/>
            <a:ext cx="12707" cy="983290"/>
          </a:xfrm>
          <a:prstGeom prst="bentConnector3">
            <a:avLst>
              <a:gd name="adj1" fmla="val 189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6" idx="1"/>
            <a:endCxn id="9" idx="1"/>
          </p:cNvCxnSpPr>
          <p:nvPr/>
        </p:nvCxnSpPr>
        <p:spPr>
          <a:xfrm rot="10800000" flipV="1">
            <a:off x="356062" y="3202812"/>
            <a:ext cx="12707" cy="3994510"/>
          </a:xfrm>
          <a:prstGeom prst="bentConnector3">
            <a:avLst>
              <a:gd name="adj1" fmla="val 189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" idx="2"/>
            <a:endCxn id="10" idx="0"/>
          </p:cNvCxnSpPr>
          <p:nvPr/>
        </p:nvCxnSpPr>
        <p:spPr>
          <a:xfrm>
            <a:off x="1348249" y="4603436"/>
            <a:ext cx="0" cy="2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15"/>
          <p:cNvSpPr txBox="1">
            <a:spLocks noChangeArrowheads="1"/>
          </p:cNvSpPr>
          <p:nvPr/>
        </p:nvSpPr>
        <p:spPr bwMode="auto">
          <a:xfrm>
            <a:off x="719287" y="10078682"/>
            <a:ext cx="1520994" cy="9779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1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1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function2()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Text Box 15"/>
          <p:cNvSpPr txBox="1">
            <a:spLocks noChangeArrowheads="1"/>
          </p:cNvSpPr>
          <p:nvPr/>
        </p:nvSpPr>
        <p:spPr bwMode="auto">
          <a:xfrm>
            <a:off x="2877249" y="10078682"/>
            <a:ext cx="1520994" cy="9779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2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1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function2()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 Box 15"/>
          <p:cNvSpPr txBox="1">
            <a:spLocks noChangeArrowheads="1"/>
          </p:cNvSpPr>
          <p:nvPr/>
        </p:nvSpPr>
        <p:spPr bwMode="auto">
          <a:xfrm>
            <a:off x="5035212" y="10078682"/>
            <a:ext cx="1520994" cy="9779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2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1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function2()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2" name="Elbow Connector 141"/>
          <p:cNvCxnSpPr>
            <a:stCxn id="132" idx="0"/>
            <a:endCxn id="133" idx="0"/>
          </p:cNvCxnSpPr>
          <p:nvPr/>
        </p:nvCxnSpPr>
        <p:spPr>
          <a:xfrm rot="5400000" flipH="1" flipV="1">
            <a:off x="2558765" y="8999701"/>
            <a:ext cx="12700" cy="21579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34" idx="2"/>
            <a:endCxn id="132" idx="2"/>
          </p:cNvCxnSpPr>
          <p:nvPr/>
        </p:nvCxnSpPr>
        <p:spPr>
          <a:xfrm rot="5400000">
            <a:off x="3637747" y="8898658"/>
            <a:ext cx="12700" cy="4315925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06880" y="9509760"/>
            <a:ext cx="170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Imports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89308" y="11395852"/>
            <a:ext cx="170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Inherits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37047" y="9382198"/>
            <a:ext cx="19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Legend</a:t>
            </a:r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43840" y="9083040"/>
            <a:ext cx="6312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84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2020-12-08T09:42:42Z</dcterms:created>
  <dcterms:modified xsi:type="dcterms:W3CDTF">2020-12-08T12:09:50Z</dcterms:modified>
</cp:coreProperties>
</file>