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66" r:id="rId11"/>
    <p:sldId id="279" r:id="rId12"/>
    <p:sldId id="267" r:id="rId13"/>
    <p:sldId id="280" r:id="rId14"/>
    <p:sldId id="268" r:id="rId15"/>
    <p:sldId id="269" r:id="rId16"/>
    <p:sldId id="270" r:id="rId17"/>
    <p:sldId id="271" r:id="rId18"/>
    <p:sldId id="282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3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2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36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31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5484DA-88F8-4405-8621-186A5B86D792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169573-2F21-40A1-9166-0C2C6F265DB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emf"/><Relationship Id="rId7" Type="http://schemas.openxmlformats.org/officeDocument/2006/relationships/image" Target="../media/image5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15340" y="862844"/>
            <a:ext cx="10561320" cy="47528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 </a:t>
            </a:r>
            <a:r>
              <a:rPr lang="ru-RU" sz="5300" b="1" dirty="0">
                <a:solidFill>
                  <a:srgbClr val="FF0000"/>
                </a:solidFill>
              </a:rPr>
              <a:t>Модуль 3</a:t>
            </a:r>
            <a:br>
              <a:rPr lang="ru-RU" sz="5300" b="1" dirty="0">
                <a:solidFill>
                  <a:srgbClr val="FF0000"/>
                </a:solidFill>
              </a:rPr>
            </a:br>
            <a:br>
              <a:rPr lang="ru-RU" sz="5300" b="1" dirty="0">
                <a:solidFill>
                  <a:srgbClr val="FF0000"/>
                </a:solidFill>
              </a:rPr>
            </a:br>
            <a:r>
              <a:rPr lang="ru-RU" sz="6700" b="1" dirty="0">
                <a:solidFill>
                  <a:srgbClr val="FF0000"/>
                </a:solidFill>
                <a:latin typeface="Arial Black" panose="020B0A04020102020204" pitchFamily="34" charset="0"/>
              </a:rPr>
              <a:t>Дифференциальное исчисление функции одной переменной</a:t>
            </a:r>
            <a:r>
              <a:rPr lang="ru-RU" sz="7300" b="1" dirty="0">
                <a:solidFill>
                  <a:srgbClr val="FF0000"/>
                </a:solidFill>
              </a:rPr>
              <a:t> </a:t>
            </a:r>
            <a:endParaRPr lang="ru-RU" sz="7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0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469562"/>
            <a:ext cx="11582400" cy="35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86"/>
            <a:ext cx="12192000" cy="48929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28" y="5704945"/>
            <a:ext cx="8829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" y="613911"/>
            <a:ext cx="11503743" cy="289290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5026"/>
            <a:ext cx="12192000" cy="11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67"/>
            <a:ext cx="12192000" cy="54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481781"/>
            <a:ext cx="11184914" cy="24365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2" y="4016610"/>
            <a:ext cx="4962525" cy="7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9" y="133769"/>
            <a:ext cx="11445974" cy="14876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47" y="2782529"/>
            <a:ext cx="11255139" cy="6381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7" y="4364231"/>
            <a:ext cx="3204150" cy="879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7" y="5172478"/>
            <a:ext cx="3047850" cy="4492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512" y="4218792"/>
            <a:ext cx="7079874" cy="1099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95" y="1963870"/>
            <a:ext cx="11671300" cy="7387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47" y="3679347"/>
            <a:ext cx="11927753" cy="6848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1773" y="5243231"/>
            <a:ext cx="2623777" cy="10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7" y="1307690"/>
            <a:ext cx="11254089" cy="43481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87813"/>
            <a:ext cx="11493500" cy="9965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5655800"/>
            <a:ext cx="9001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4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60" y="0"/>
            <a:ext cx="5863306" cy="6134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757" t="986" r="1376" b="50165"/>
          <a:stretch/>
        </p:blipFill>
        <p:spPr>
          <a:xfrm>
            <a:off x="215900" y="1943100"/>
            <a:ext cx="11366500" cy="3060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56344"/>
            <a:ext cx="11074400" cy="7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11" t="48634" r="1943" b="3360"/>
          <a:stretch/>
        </p:blipFill>
        <p:spPr>
          <a:xfrm>
            <a:off x="241299" y="685799"/>
            <a:ext cx="11843711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6" y="1390858"/>
            <a:ext cx="2905140" cy="15053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2925"/>
            <a:ext cx="11709400" cy="12079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" y="2896250"/>
            <a:ext cx="11867613" cy="14684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618421"/>
            <a:ext cx="3490451" cy="14021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998" y="4645602"/>
            <a:ext cx="2989437" cy="12715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749" y="4788310"/>
            <a:ext cx="3663877" cy="13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533" y="365125"/>
            <a:ext cx="11108267" cy="1325563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§1</a:t>
            </a:r>
            <a:r>
              <a:rPr lang="ru-RU" b="1" dirty="0"/>
              <a:t>. </a:t>
            </a:r>
            <a:r>
              <a:rPr lang="ru-RU" b="1" dirty="0">
                <a:solidFill>
                  <a:srgbClr val="FF0000"/>
                </a:solidFill>
              </a:rPr>
              <a:t>Определение и свойства дифференцирования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34" y="2372334"/>
            <a:ext cx="11319934" cy="10735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5095134"/>
            <a:ext cx="11578617" cy="7588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66" y="3708558"/>
            <a:ext cx="4800600" cy="561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66" y="4388178"/>
            <a:ext cx="4429125" cy="533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13" y="2589617"/>
            <a:ext cx="11915775" cy="1581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8" y="3113245"/>
            <a:ext cx="995362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28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1" y="335250"/>
            <a:ext cx="11800651" cy="1259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9" y="2435768"/>
            <a:ext cx="11853333" cy="34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684177"/>
            <a:ext cx="11684000" cy="23755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54" y="3987801"/>
            <a:ext cx="6001161" cy="10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9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1" y="533930"/>
            <a:ext cx="1604729" cy="5692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7" y="1498600"/>
            <a:ext cx="9344863" cy="6613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733" y="2159916"/>
            <a:ext cx="564651" cy="4586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741" y="2159916"/>
            <a:ext cx="651341" cy="395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635" y="3715210"/>
            <a:ext cx="7950532" cy="1912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664" y="87868"/>
            <a:ext cx="103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" y="1025842"/>
            <a:ext cx="11639550" cy="457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" y="3256530"/>
            <a:ext cx="11696700" cy="3773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400" y="5708998"/>
            <a:ext cx="9667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534215"/>
            <a:ext cx="11802534" cy="14167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7" y="2105360"/>
            <a:ext cx="11811000" cy="39603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3" y="1950934"/>
            <a:ext cx="11590867" cy="4204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" y="3898900"/>
            <a:ext cx="11663255" cy="12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2" y="3869367"/>
            <a:ext cx="11136376" cy="761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2" y="5129283"/>
            <a:ext cx="10823776" cy="84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12" y="355600"/>
            <a:ext cx="372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Замечание к лемме 1.3.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1" y="1117601"/>
            <a:ext cx="11633420" cy="1744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1" y="3172764"/>
            <a:ext cx="11819535" cy="6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929"/>
            <a:ext cx="11904134" cy="20954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" y="3285254"/>
            <a:ext cx="11633200" cy="58425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206715" y="4027921"/>
            <a:ext cx="3335867" cy="652533"/>
            <a:chOff x="4206715" y="4027921"/>
            <a:chExt cx="3335867" cy="652533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4202" y="4080030"/>
              <a:ext cx="3180891" cy="548313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4206715" y="4027921"/>
              <a:ext cx="3335867" cy="652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r="2313"/>
          <a:stretch/>
        </p:blipFill>
        <p:spPr>
          <a:xfrm>
            <a:off x="736521" y="5233000"/>
            <a:ext cx="2717879" cy="1004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443" y="5163789"/>
            <a:ext cx="2972173" cy="11428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34" y="2632129"/>
            <a:ext cx="11239500" cy="6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807761" y="343798"/>
            <a:ext cx="10625667" cy="1041400"/>
            <a:chOff x="731783" y="692150"/>
            <a:chExt cx="10625667" cy="10414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731783" y="692150"/>
              <a:ext cx="10625667" cy="1041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565" y="817300"/>
              <a:ext cx="10472101" cy="7911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Группа 5"/>
          <p:cNvGrpSpPr/>
          <p:nvPr/>
        </p:nvGrpSpPr>
        <p:grpSpPr>
          <a:xfrm>
            <a:off x="226991" y="2202641"/>
            <a:ext cx="11965009" cy="2930987"/>
            <a:chOff x="138091" y="2275096"/>
            <a:chExt cx="11965009" cy="293098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091" y="2275096"/>
              <a:ext cx="11965009" cy="1273637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50" y="3548733"/>
              <a:ext cx="10953750" cy="1657350"/>
            </a:xfrm>
            <a:prstGeom prst="rect">
              <a:avLst/>
            </a:prstGeom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54" y="2093560"/>
            <a:ext cx="11503742" cy="3208824"/>
          </a:xfrm>
          <a:prstGeom prst="rect">
            <a:avLst/>
          </a:prstGeom>
        </p:spPr>
      </p:pic>
      <p:sp>
        <p:nvSpPr>
          <p:cNvPr id="8" name="Полилиния 7"/>
          <p:cNvSpPr/>
          <p:nvPr/>
        </p:nvSpPr>
        <p:spPr>
          <a:xfrm>
            <a:off x="8313401" y="927100"/>
            <a:ext cx="1757699" cy="571500"/>
          </a:xfrm>
          <a:custGeom>
            <a:avLst/>
            <a:gdLst>
              <a:gd name="connsiteX0" fmla="*/ 284499 w 1757699"/>
              <a:gd name="connsiteY0" fmla="*/ 0 h 571500"/>
              <a:gd name="connsiteX1" fmla="*/ 170199 w 1757699"/>
              <a:gd name="connsiteY1" fmla="*/ 38100 h 571500"/>
              <a:gd name="connsiteX2" fmla="*/ 132099 w 1757699"/>
              <a:gd name="connsiteY2" fmla="*/ 50800 h 571500"/>
              <a:gd name="connsiteX3" fmla="*/ 43199 w 1757699"/>
              <a:gd name="connsiteY3" fmla="*/ 114300 h 571500"/>
              <a:gd name="connsiteX4" fmla="*/ 30499 w 1757699"/>
              <a:gd name="connsiteY4" fmla="*/ 241300 h 571500"/>
              <a:gd name="connsiteX5" fmla="*/ 30499 w 1757699"/>
              <a:gd name="connsiteY5" fmla="*/ 419100 h 571500"/>
              <a:gd name="connsiteX6" fmla="*/ 68599 w 1757699"/>
              <a:gd name="connsiteY6" fmla="*/ 431800 h 571500"/>
              <a:gd name="connsiteX7" fmla="*/ 119399 w 1757699"/>
              <a:gd name="connsiteY7" fmla="*/ 482600 h 571500"/>
              <a:gd name="connsiteX8" fmla="*/ 132099 w 1757699"/>
              <a:gd name="connsiteY8" fmla="*/ 520700 h 571500"/>
              <a:gd name="connsiteX9" fmla="*/ 170199 w 1757699"/>
              <a:gd name="connsiteY9" fmla="*/ 533400 h 571500"/>
              <a:gd name="connsiteX10" fmla="*/ 309899 w 1757699"/>
              <a:gd name="connsiteY10" fmla="*/ 546100 h 571500"/>
              <a:gd name="connsiteX11" fmla="*/ 487699 w 1757699"/>
              <a:gd name="connsiteY11" fmla="*/ 571500 h 571500"/>
              <a:gd name="connsiteX12" fmla="*/ 716299 w 1757699"/>
              <a:gd name="connsiteY12" fmla="*/ 558800 h 571500"/>
              <a:gd name="connsiteX13" fmla="*/ 830599 w 1757699"/>
              <a:gd name="connsiteY13" fmla="*/ 533400 h 571500"/>
              <a:gd name="connsiteX14" fmla="*/ 919499 w 1757699"/>
              <a:gd name="connsiteY14" fmla="*/ 495300 h 571500"/>
              <a:gd name="connsiteX15" fmla="*/ 1440199 w 1757699"/>
              <a:gd name="connsiteY15" fmla="*/ 520700 h 571500"/>
              <a:gd name="connsiteX16" fmla="*/ 1605299 w 1757699"/>
              <a:gd name="connsiteY16" fmla="*/ 508000 h 571500"/>
              <a:gd name="connsiteX17" fmla="*/ 1681499 w 1757699"/>
              <a:gd name="connsiteY17" fmla="*/ 482600 h 571500"/>
              <a:gd name="connsiteX18" fmla="*/ 1694199 w 1757699"/>
              <a:gd name="connsiteY18" fmla="*/ 444500 h 571500"/>
              <a:gd name="connsiteX19" fmla="*/ 1732299 w 1757699"/>
              <a:gd name="connsiteY19" fmla="*/ 419100 h 571500"/>
              <a:gd name="connsiteX20" fmla="*/ 1757699 w 1757699"/>
              <a:gd name="connsiteY20" fmla="*/ 342900 h 571500"/>
              <a:gd name="connsiteX21" fmla="*/ 1681499 w 1757699"/>
              <a:gd name="connsiteY21" fmla="*/ 292100 h 571500"/>
              <a:gd name="connsiteX22" fmla="*/ 1643399 w 1757699"/>
              <a:gd name="connsiteY22" fmla="*/ 266700 h 571500"/>
              <a:gd name="connsiteX23" fmla="*/ 1617999 w 1757699"/>
              <a:gd name="connsiteY23" fmla="*/ 177800 h 571500"/>
              <a:gd name="connsiteX24" fmla="*/ 1605299 w 1757699"/>
              <a:gd name="connsiteY24" fmla="*/ 127000 h 571500"/>
              <a:gd name="connsiteX25" fmla="*/ 1567199 w 1757699"/>
              <a:gd name="connsiteY25" fmla="*/ 114300 h 571500"/>
              <a:gd name="connsiteX26" fmla="*/ 1490999 w 1757699"/>
              <a:gd name="connsiteY26" fmla="*/ 63500 h 571500"/>
              <a:gd name="connsiteX27" fmla="*/ 1389399 w 1757699"/>
              <a:gd name="connsiteY27" fmla="*/ 38100 h 571500"/>
              <a:gd name="connsiteX28" fmla="*/ 1351299 w 1757699"/>
              <a:gd name="connsiteY28" fmla="*/ 25400 h 571500"/>
              <a:gd name="connsiteX29" fmla="*/ 1122699 w 1757699"/>
              <a:gd name="connsiteY29" fmla="*/ 12700 h 571500"/>
              <a:gd name="connsiteX30" fmla="*/ 1071899 w 1757699"/>
              <a:gd name="connsiteY30" fmla="*/ 0 h 571500"/>
              <a:gd name="connsiteX31" fmla="*/ 284499 w 1757699"/>
              <a:gd name="connsiteY31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57699" h="571500">
                <a:moveTo>
                  <a:pt x="284499" y="0"/>
                </a:moveTo>
                <a:cubicBezTo>
                  <a:pt x="134216" y="6350"/>
                  <a:pt x="208299" y="25400"/>
                  <a:pt x="170199" y="38100"/>
                </a:cubicBezTo>
                <a:cubicBezTo>
                  <a:pt x="157499" y="42333"/>
                  <a:pt x="143238" y="43374"/>
                  <a:pt x="132099" y="50800"/>
                </a:cubicBezTo>
                <a:cubicBezTo>
                  <a:pt x="76387" y="87941"/>
                  <a:pt x="106210" y="67042"/>
                  <a:pt x="43199" y="114300"/>
                </a:cubicBezTo>
                <a:cubicBezTo>
                  <a:pt x="38966" y="156633"/>
                  <a:pt x="36968" y="199250"/>
                  <a:pt x="30499" y="241300"/>
                </a:cubicBezTo>
                <a:cubicBezTo>
                  <a:pt x="16493" y="332337"/>
                  <a:pt x="-30499" y="236106"/>
                  <a:pt x="30499" y="419100"/>
                </a:cubicBezTo>
                <a:cubicBezTo>
                  <a:pt x="34732" y="431800"/>
                  <a:pt x="55899" y="427567"/>
                  <a:pt x="68599" y="431800"/>
                </a:cubicBezTo>
                <a:cubicBezTo>
                  <a:pt x="102466" y="533400"/>
                  <a:pt x="51666" y="414867"/>
                  <a:pt x="119399" y="482600"/>
                </a:cubicBezTo>
                <a:cubicBezTo>
                  <a:pt x="128865" y="492066"/>
                  <a:pt x="122633" y="511234"/>
                  <a:pt x="132099" y="520700"/>
                </a:cubicBezTo>
                <a:cubicBezTo>
                  <a:pt x="141565" y="530166"/>
                  <a:pt x="156947" y="531507"/>
                  <a:pt x="170199" y="533400"/>
                </a:cubicBezTo>
                <a:cubicBezTo>
                  <a:pt x="216488" y="540013"/>
                  <a:pt x="263332" y="541867"/>
                  <a:pt x="309899" y="546100"/>
                </a:cubicBezTo>
                <a:cubicBezTo>
                  <a:pt x="378282" y="563196"/>
                  <a:pt x="401078" y="571500"/>
                  <a:pt x="487699" y="571500"/>
                </a:cubicBezTo>
                <a:cubicBezTo>
                  <a:pt x="564017" y="571500"/>
                  <a:pt x="640099" y="563033"/>
                  <a:pt x="716299" y="558800"/>
                </a:cubicBezTo>
                <a:cubicBezTo>
                  <a:pt x="745565" y="553922"/>
                  <a:pt x="799335" y="549032"/>
                  <a:pt x="830599" y="533400"/>
                </a:cubicBezTo>
                <a:cubicBezTo>
                  <a:pt x="918304" y="489547"/>
                  <a:pt x="813773" y="521731"/>
                  <a:pt x="919499" y="495300"/>
                </a:cubicBezTo>
                <a:cubicBezTo>
                  <a:pt x="1093066" y="503767"/>
                  <a:pt x="1266456" y="517483"/>
                  <a:pt x="1440199" y="520700"/>
                </a:cubicBezTo>
                <a:cubicBezTo>
                  <a:pt x="1495385" y="521722"/>
                  <a:pt x="1550779" y="516608"/>
                  <a:pt x="1605299" y="508000"/>
                </a:cubicBezTo>
                <a:cubicBezTo>
                  <a:pt x="1631745" y="503824"/>
                  <a:pt x="1681499" y="482600"/>
                  <a:pt x="1681499" y="482600"/>
                </a:cubicBezTo>
                <a:cubicBezTo>
                  <a:pt x="1685732" y="469900"/>
                  <a:pt x="1685836" y="454953"/>
                  <a:pt x="1694199" y="444500"/>
                </a:cubicBezTo>
                <a:cubicBezTo>
                  <a:pt x="1703734" y="432581"/>
                  <a:pt x="1724209" y="432043"/>
                  <a:pt x="1732299" y="419100"/>
                </a:cubicBezTo>
                <a:cubicBezTo>
                  <a:pt x="1746489" y="396396"/>
                  <a:pt x="1757699" y="342900"/>
                  <a:pt x="1757699" y="342900"/>
                </a:cubicBezTo>
                <a:lnTo>
                  <a:pt x="1681499" y="292100"/>
                </a:lnTo>
                <a:lnTo>
                  <a:pt x="1643399" y="266700"/>
                </a:lnTo>
                <a:cubicBezTo>
                  <a:pt x="1634932" y="237067"/>
                  <a:pt x="1626108" y="207533"/>
                  <a:pt x="1617999" y="177800"/>
                </a:cubicBezTo>
                <a:cubicBezTo>
                  <a:pt x="1613406" y="160961"/>
                  <a:pt x="1616203" y="140630"/>
                  <a:pt x="1605299" y="127000"/>
                </a:cubicBezTo>
                <a:cubicBezTo>
                  <a:pt x="1596936" y="116547"/>
                  <a:pt x="1578901" y="120801"/>
                  <a:pt x="1567199" y="114300"/>
                </a:cubicBezTo>
                <a:cubicBezTo>
                  <a:pt x="1540514" y="99475"/>
                  <a:pt x="1519959" y="73153"/>
                  <a:pt x="1490999" y="63500"/>
                </a:cubicBezTo>
                <a:cubicBezTo>
                  <a:pt x="1403908" y="34470"/>
                  <a:pt x="1512002" y="68751"/>
                  <a:pt x="1389399" y="38100"/>
                </a:cubicBezTo>
                <a:cubicBezTo>
                  <a:pt x="1376412" y="34853"/>
                  <a:pt x="1364626" y="26669"/>
                  <a:pt x="1351299" y="25400"/>
                </a:cubicBezTo>
                <a:cubicBezTo>
                  <a:pt x="1275325" y="18164"/>
                  <a:pt x="1198899" y="16933"/>
                  <a:pt x="1122699" y="12700"/>
                </a:cubicBezTo>
                <a:cubicBezTo>
                  <a:pt x="1105766" y="8467"/>
                  <a:pt x="1089353" y="0"/>
                  <a:pt x="1071899" y="0"/>
                </a:cubicBezTo>
                <a:lnTo>
                  <a:pt x="284499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355573" y="177800"/>
            <a:ext cx="7061227" cy="1587500"/>
          </a:xfrm>
          <a:custGeom>
            <a:avLst/>
            <a:gdLst>
              <a:gd name="connsiteX0" fmla="*/ 774727 w 7061227"/>
              <a:gd name="connsiteY0" fmla="*/ 38100 h 1587500"/>
              <a:gd name="connsiteX1" fmla="*/ 381027 w 7061227"/>
              <a:gd name="connsiteY1" fmla="*/ 50800 h 1587500"/>
              <a:gd name="connsiteX2" fmla="*/ 292127 w 7061227"/>
              <a:gd name="connsiteY2" fmla="*/ 88900 h 1587500"/>
              <a:gd name="connsiteX3" fmla="*/ 254027 w 7061227"/>
              <a:gd name="connsiteY3" fmla="*/ 101600 h 1587500"/>
              <a:gd name="connsiteX4" fmla="*/ 152427 w 7061227"/>
              <a:gd name="connsiteY4" fmla="*/ 152400 h 1587500"/>
              <a:gd name="connsiteX5" fmla="*/ 63527 w 7061227"/>
              <a:gd name="connsiteY5" fmla="*/ 254000 h 1587500"/>
              <a:gd name="connsiteX6" fmla="*/ 50827 w 7061227"/>
              <a:gd name="connsiteY6" fmla="*/ 304800 h 1587500"/>
              <a:gd name="connsiteX7" fmla="*/ 25427 w 7061227"/>
              <a:gd name="connsiteY7" fmla="*/ 381000 h 1587500"/>
              <a:gd name="connsiteX8" fmla="*/ 12727 w 7061227"/>
              <a:gd name="connsiteY8" fmla="*/ 520700 h 1587500"/>
              <a:gd name="connsiteX9" fmla="*/ 27 w 7061227"/>
              <a:gd name="connsiteY9" fmla="*/ 571500 h 1587500"/>
              <a:gd name="connsiteX10" fmla="*/ 25427 w 7061227"/>
              <a:gd name="connsiteY10" fmla="*/ 863600 h 1587500"/>
              <a:gd name="connsiteX11" fmla="*/ 114327 w 7061227"/>
              <a:gd name="connsiteY11" fmla="*/ 990600 h 1587500"/>
              <a:gd name="connsiteX12" fmla="*/ 152427 w 7061227"/>
              <a:gd name="connsiteY12" fmla="*/ 1041400 h 1587500"/>
              <a:gd name="connsiteX13" fmla="*/ 215927 w 7061227"/>
              <a:gd name="connsiteY13" fmla="*/ 1079500 h 1587500"/>
              <a:gd name="connsiteX14" fmla="*/ 279427 w 7061227"/>
              <a:gd name="connsiteY14" fmla="*/ 1143000 h 1587500"/>
              <a:gd name="connsiteX15" fmla="*/ 342927 w 7061227"/>
              <a:gd name="connsiteY15" fmla="*/ 1181100 h 1587500"/>
              <a:gd name="connsiteX16" fmla="*/ 431827 w 7061227"/>
              <a:gd name="connsiteY16" fmla="*/ 1244600 h 1587500"/>
              <a:gd name="connsiteX17" fmla="*/ 609627 w 7061227"/>
              <a:gd name="connsiteY17" fmla="*/ 1320800 h 1587500"/>
              <a:gd name="connsiteX18" fmla="*/ 825527 w 7061227"/>
              <a:gd name="connsiteY18" fmla="*/ 1384300 h 1587500"/>
              <a:gd name="connsiteX19" fmla="*/ 889027 w 7061227"/>
              <a:gd name="connsiteY19" fmla="*/ 1409700 h 1587500"/>
              <a:gd name="connsiteX20" fmla="*/ 1066827 w 7061227"/>
              <a:gd name="connsiteY20" fmla="*/ 1435100 h 1587500"/>
              <a:gd name="connsiteX21" fmla="*/ 2032027 w 7061227"/>
              <a:gd name="connsiteY21" fmla="*/ 1473200 h 1587500"/>
              <a:gd name="connsiteX22" fmla="*/ 2133627 w 7061227"/>
              <a:gd name="connsiteY22" fmla="*/ 1485900 h 1587500"/>
              <a:gd name="connsiteX23" fmla="*/ 2413027 w 7061227"/>
              <a:gd name="connsiteY23" fmla="*/ 1498600 h 1587500"/>
              <a:gd name="connsiteX24" fmla="*/ 2527327 w 7061227"/>
              <a:gd name="connsiteY24" fmla="*/ 1511300 h 1587500"/>
              <a:gd name="connsiteX25" fmla="*/ 2806727 w 7061227"/>
              <a:gd name="connsiteY25" fmla="*/ 1524000 h 1587500"/>
              <a:gd name="connsiteX26" fmla="*/ 3048027 w 7061227"/>
              <a:gd name="connsiteY26" fmla="*/ 1536700 h 1587500"/>
              <a:gd name="connsiteX27" fmla="*/ 3175027 w 7061227"/>
              <a:gd name="connsiteY27" fmla="*/ 1562100 h 1587500"/>
              <a:gd name="connsiteX28" fmla="*/ 3810027 w 7061227"/>
              <a:gd name="connsiteY28" fmla="*/ 1587500 h 1587500"/>
              <a:gd name="connsiteX29" fmla="*/ 5168927 w 7061227"/>
              <a:gd name="connsiteY29" fmla="*/ 1574800 h 1587500"/>
              <a:gd name="connsiteX30" fmla="*/ 5232427 w 7061227"/>
              <a:gd name="connsiteY30" fmla="*/ 1562100 h 1587500"/>
              <a:gd name="connsiteX31" fmla="*/ 5295927 w 7061227"/>
              <a:gd name="connsiteY31" fmla="*/ 1536700 h 1587500"/>
              <a:gd name="connsiteX32" fmla="*/ 5334027 w 7061227"/>
              <a:gd name="connsiteY32" fmla="*/ 1524000 h 1587500"/>
              <a:gd name="connsiteX33" fmla="*/ 5372127 w 7061227"/>
              <a:gd name="connsiteY33" fmla="*/ 1485900 h 1587500"/>
              <a:gd name="connsiteX34" fmla="*/ 5422927 w 7061227"/>
              <a:gd name="connsiteY34" fmla="*/ 1473200 h 1587500"/>
              <a:gd name="connsiteX35" fmla="*/ 5461027 w 7061227"/>
              <a:gd name="connsiteY35" fmla="*/ 1460500 h 1587500"/>
              <a:gd name="connsiteX36" fmla="*/ 5600727 w 7061227"/>
              <a:gd name="connsiteY36" fmla="*/ 1346200 h 1587500"/>
              <a:gd name="connsiteX37" fmla="*/ 5613427 w 7061227"/>
              <a:gd name="connsiteY37" fmla="*/ 1308100 h 1587500"/>
              <a:gd name="connsiteX38" fmla="*/ 5664227 w 7061227"/>
              <a:gd name="connsiteY38" fmla="*/ 1282700 h 1587500"/>
              <a:gd name="connsiteX39" fmla="*/ 5740427 w 7061227"/>
              <a:gd name="connsiteY39" fmla="*/ 1244600 h 1587500"/>
              <a:gd name="connsiteX40" fmla="*/ 5791227 w 7061227"/>
              <a:gd name="connsiteY40" fmla="*/ 1206500 h 1587500"/>
              <a:gd name="connsiteX41" fmla="*/ 5842027 w 7061227"/>
              <a:gd name="connsiteY41" fmla="*/ 1193800 h 1587500"/>
              <a:gd name="connsiteX42" fmla="*/ 5930927 w 7061227"/>
              <a:gd name="connsiteY42" fmla="*/ 1168400 h 1587500"/>
              <a:gd name="connsiteX43" fmla="*/ 6261127 w 7061227"/>
              <a:gd name="connsiteY43" fmla="*/ 1206500 h 1587500"/>
              <a:gd name="connsiteX44" fmla="*/ 6350027 w 7061227"/>
              <a:gd name="connsiteY44" fmla="*/ 1231900 h 1587500"/>
              <a:gd name="connsiteX45" fmla="*/ 6426227 w 7061227"/>
              <a:gd name="connsiteY45" fmla="*/ 1257300 h 1587500"/>
              <a:gd name="connsiteX46" fmla="*/ 6553227 w 7061227"/>
              <a:gd name="connsiteY46" fmla="*/ 1270000 h 1587500"/>
              <a:gd name="connsiteX47" fmla="*/ 6870727 w 7061227"/>
              <a:gd name="connsiteY47" fmla="*/ 1270000 h 1587500"/>
              <a:gd name="connsiteX48" fmla="*/ 6972327 w 7061227"/>
              <a:gd name="connsiteY48" fmla="*/ 1206500 h 1587500"/>
              <a:gd name="connsiteX49" fmla="*/ 6985027 w 7061227"/>
              <a:gd name="connsiteY49" fmla="*/ 1168400 h 1587500"/>
              <a:gd name="connsiteX50" fmla="*/ 7023127 w 7061227"/>
              <a:gd name="connsiteY50" fmla="*/ 1117600 h 1587500"/>
              <a:gd name="connsiteX51" fmla="*/ 7061227 w 7061227"/>
              <a:gd name="connsiteY51" fmla="*/ 1054100 h 1587500"/>
              <a:gd name="connsiteX52" fmla="*/ 7035827 w 7061227"/>
              <a:gd name="connsiteY52" fmla="*/ 889000 h 1587500"/>
              <a:gd name="connsiteX53" fmla="*/ 7023127 w 7061227"/>
              <a:gd name="connsiteY53" fmla="*/ 850900 h 1587500"/>
              <a:gd name="connsiteX54" fmla="*/ 6985027 w 7061227"/>
              <a:gd name="connsiteY54" fmla="*/ 787400 h 1587500"/>
              <a:gd name="connsiteX55" fmla="*/ 6959627 w 7061227"/>
              <a:gd name="connsiteY55" fmla="*/ 749300 h 1587500"/>
              <a:gd name="connsiteX56" fmla="*/ 6908827 w 7061227"/>
              <a:gd name="connsiteY56" fmla="*/ 723900 h 1587500"/>
              <a:gd name="connsiteX57" fmla="*/ 6832627 w 7061227"/>
              <a:gd name="connsiteY57" fmla="*/ 660400 h 1587500"/>
              <a:gd name="connsiteX58" fmla="*/ 6769127 w 7061227"/>
              <a:gd name="connsiteY58" fmla="*/ 596900 h 1587500"/>
              <a:gd name="connsiteX59" fmla="*/ 6718327 w 7061227"/>
              <a:gd name="connsiteY59" fmla="*/ 584200 h 1587500"/>
              <a:gd name="connsiteX60" fmla="*/ 6680227 w 7061227"/>
              <a:gd name="connsiteY60" fmla="*/ 571500 h 1587500"/>
              <a:gd name="connsiteX61" fmla="*/ 6515127 w 7061227"/>
              <a:gd name="connsiteY61" fmla="*/ 520700 h 1587500"/>
              <a:gd name="connsiteX62" fmla="*/ 6451627 w 7061227"/>
              <a:gd name="connsiteY62" fmla="*/ 482600 h 1587500"/>
              <a:gd name="connsiteX63" fmla="*/ 6273827 w 7061227"/>
              <a:gd name="connsiteY63" fmla="*/ 457200 h 1587500"/>
              <a:gd name="connsiteX64" fmla="*/ 6045227 w 7061227"/>
              <a:gd name="connsiteY64" fmla="*/ 419100 h 1587500"/>
              <a:gd name="connsiteX65" fmla="*/ 5168927 w 7061227"/>
              <a:gd name="connsiteY65" fmla="*/ 381000 h 1587500"/>
              <a:gd name="connsiteX66" fmla="*/ 4826027 w 7061227"/>
              <a:gd name="connsiteY66" fmla="*/ 355600 h 1587500"/>
              <a:gd name="connsiteX67" fmla="*/ 4699027 w 7061227"/>
              <a:gd name="connsiteY67" fmla="*/ 342900 h 1587500"/>
              <a:gd name="connsiteX68" fmla="*/ 4318027 w 7061227"/>
              <a:gd name="connsiteY68" fmla="*/ 317500 h 1587500"/>
              <a:gd name="connsiteX69" fmla="*/ 4203727 w 7061227"/>
              <a:gd name="connsiteY69" fmla="*/ 292100 h 1587500"/>
              <a:gd name="connsiteX70" fmla="*/ 3810027 w 7061227"/>
              <a:gd name="connsiteY70" fmla="*/ 266700 h 1587500"/>
              <a:gd name="connsiteX71" fmla="*/ 3403627 w 7061227"/>
              <a:gd name="connsiteY71" fmla="*/ 228600 h 1587500"/>
              <a:gd name="connsiteX72" fmla="*/ 3098827 w 7061227"/>
              <a:gd name="connsiteY72" fmla="*/ 203200 h 1587500"/>
              <a:gd name="connsiteX73" fmla="*/ 2946427 w 7061227"/>
              <a:gd name="connsiteY73" fmla="*/ 165100 h 1587500"/>
              <a:gd name="connsiteX74" fmla="*/ 2590827 w 7061227"/>
              <a:gd name="connsiteY74" fmla="*/ 139700 h 1587500"/>
              <a:gd name="connsiteX75" fmla="*/ 2336827 w 7061227"/>
              <a:gd name="connsiteY75" fmla="*/ 101600 h 1587500"/>
              <a:gd name="connsiteX76" fmla="*/ 2235227 w 7061227"/>
              <a:gd name="connsiteY76" fmla="*/ 76200 h 1587500"/>
              <a:gd name="connsiteX77" fmla="*/ 2159027 w 7061227"/>
              <a:gd name="connsiteY77" fmla="*/ 63500 h 1587500"/>
              <a:gd name="connsiteX78" fmla="*/ 2057427 w 7061227"/>
              <a:gd name="connsiteY78" fmla="*/ 38100 h 1587500"/>
              <a:gd name="connsiteX79" fmla="*/ 1905027 w 7061227"/>
              <a:gd name="connsiteY79" fmla="*/ 25400 h 1587500"/>
              <a:gd name="connsiteX80" fmla="*/ 1676427 w 7061227"/>
              <a:gd name="connsiteY80" fmla="*/ 0 h 1587500"/>
              <a:gd name="connsiteX81" fmla="*/ 901727 w 7061227"/>
              <a:gd name="connsiteY81" fmla="*/ 12700 h 1587500"/>
              <a:gd name="connsiteX82" fmla="*/ 774727 w 7061227"/>
              <a:gd name="connsiteY82" fmla="*/ 381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7061227" h="1587500">
                <a:moveTo>
                  <a:pt x="774727" y="38100"/>
                </a:moveTo>
                <a:cubicBezTo>
                  <a:pt x="687944" y="44450"/>
                  <a:pt x="512102" y="43090"/>
                  <a:pt x="381027" y="50800"/>
                </a:cubicBezTo>
                <a:cubicBezTo>
                  <a:pt x="358012" y="52154"/>
                  <a:pt x="308167" y="82026"/>
                  <a:pt x="292127" y="88900"/>
                </a:cubicBezTo>
                <a:cubicBezTo>
                  <a:pt x="279822" y="94173"/>
                  <a:pt x="266001" y="95613"/>
                  <a:pt x="254027" y="101600"/>
                </a:cubicBezTo>
                <a:cubicBezTo>
                  <a:pt x="101845" y="177691"/>
                  <a:pt x="372159" y="64507"/>
                  <a:pt x="152427" y="152400"/>
                </a:cubicBezTo>
                <a:cubicBezTo>
                  <a:pt x="93160" y="241300"/>
                  <a:pt x="127027" y="211667"/>
                  <a:pt x="63527" y="254000"/>
                </a:cubicBezTo>
                <a:cubicBezTo>
                  <a:pt x="59294" y="270933"/>
                  <a:pt x="55843" y="288082"/>
                  <a:pt x="50827" y="304800"/>
                </a:cubicBezTo>
                <a:cubicBezTo>
                  <a:pt x="43134" y="330445"/>
                  <a:pt x="25427" y="381000"/>
                  <a:pt x="25427" y="381000"/>
                </a:cubicBezTo>
                <a:cubicBezTo>
                  <a:pt x="21194" y="427567"/>
                  <a:pt x="18907" y="474351"/>
                  <a:pt x="12727" y="520700"/>
                </a:cubicBezTo>
                <a:cubicBezTo>
                  <a:pt x="10420" y="538001"/>
                  <a:pt x="-619" y="554057"/>
                  <a:pt x="27" y="571500"/>
                </a:cubicBezTo>
                <a:cubicBezTo>
                  <a:pt x="3644" y="669167"/>
                  <a:pt x="6260" y="767764"/>
                  <a:pt x="25427" y="863600"/>
                </a:cubicBezTo>
                <a:cubicBezTo>
                  <a:pt x="39655" y="934741"/>
                  <a:pt x="76028" y="945918"/>
                  <a:pt x="114327" y="990600"/>
                </a:cubicBezTo>
                <a:cubicBezTo>
                  <a:pt x="128102" y="1006671"/>
                  <a:pt x="136497" y="1027462"/>
                  <a:pt x="152427" y="1041400"/>
                </a:cubicBezTo>
                <a:cubicBezTo>
                  <a:pt x="171004" y="1057655"/>
                  <a:pt x="196652" y="1064080"/>
                  <a:pt x="215927" y="1079500"/>
                </a:cubicBezTo>
                <a:cubicBezTo>
                  <a:pt x="239302" y="1098200"/>
                  <a:pt x="256052" y="1124300"/>
                  <a:pt x="279427" y="1143000"/>
                </a:cubicBezTo>
                <a:cubicBezTo>
                  <a:pt x="298702" y="1158420"/>
                  <a:pt x="322388" y="1167408"/>
                  <a:pt x="342927" y="1181100"/>
                </a:cubicBezTo>
                <a:cubicBezTo>
                  <a:pt x="373227" y="1201300"/>
                  <a:pt x="400813" y="1225514"/>
                  <a:pt x="431827" y="1244600"/>
                </a:cubicBezTo>
                <a:cubicBezTo>
                  <a:pt x="497038" y="1284730"/>
                  <a:pt x="536638" y="1290746"/>
                  <a:pt x="609627" y="1320800"/>
                </a:cubicBezTo>
                <a:cubicBezTo>
                  <a:pt x="771695" y="1387534"/>
                  <a:pt x="668983" y="1364732"/>
                  <a:pt x="825527" y="1384300"/>
                </a:cubicBezTo>
                <a:cubicBezTo>
                  <a:pt x="846694" y="1392767"/>
                  <a:pt x="867191" y="1403149"/>
                  <a:pt x="889027" y="1409700"/>
                </a:cubicBezTo>
                <a:cubicBezTo>
                  <a:pt x="936599" y="1423972"/>
                  <a:pt x="1026117" y="1430577"/>
                  <a:pt x="1066827" y="1435100"/>
                </a:cubicBezTo>
                <a:cubicBezTo>
                  <a:pt x="1453384" y="1531739"/>
                  <a:pt x="1086887" y="1448328"/>
                  <a:pt x="2032027" y="1473200"/>
                </a:cubicBezTo>
                <a:cubicBezTo>
                  <a:pt x="2066145" y="1474098"/>
                  <a:pt x="2099572" y="1483630"/>
                  <a:pt x="2133627" y="1485900"/>
                </a:cubicBezTo>
                <a:cubicBezTo>
                  <a:pt x="2226650" y="1492102"/>
                  <a:pt x="2319894" y="1494367"/>
                  <a:pt x="2413027" y="1498600"/>
                </a:cubicBezTo>
                <a:cubicBezTo>
                  <a:pt x="2451127" y="1502833"/>
                  <a:pt x="2489072" y="1508832"/>
                  <a:pt x="2527327" y="1511300"/>
                </a:cubicBezTo>
                <a:cubicBezTo>
                  <a:pt x="2620363" y="1517302"/>
                  <a:pt x="2713608" y="1519458"/>
                  <a:pt x="2806727" y="1524000"/>
                </a:cubicBezTo>
                <a:lnTo>
                  <a:pt x="3048027" y="1536700"/>
                </a:lnTo>
                <a:cubicBezTo>
                  <a:pt x="3090360" y="1545167"/>
                  <a:pt x="3132333" y="1555696"/>
                  <a:pt x="3175027" y="1562100"/>
                </a:cubicBezTo>
                <a:cubicBezTo>
                  <a:pt x="3352354" y="1588699"/>
                  <a:pt x="3730169" y="1585504"/>
                  <a:pt x="3810027" y="1587500"/>
                </a:cubicBezTo>
                <a:lnTo>
                  <a:pt x="5168927" y="1574800"/>
                </a:lnTo>
                <a:cubicBezTo>
                  <a:pt x="5190509" y="1574415"/>
                  <a:pt x="5211752" y="1568303"/>
                  <a:pt x="5232427" y="1562100"/>
                </a:cubicBezTo>
                <a:cubicBezTo>
                  <a:pt x="5254263" y="1555549"/>
                  <a:pt x="5274581" y="1544705"/>
                  <a:pt x="5295927" y="1536700"/>
                </a:cubicBezTo>
                <a:cubicBezTo>
                  <a:pt x="5308462" y="1532000"/>
                  <a:pt x="5321327" y="1528233"/>
                  <a:pt x="5334027" y="1524000"/>
                </a:cubicBezTo>
                <a:cubicBezTo>
                  <a:pt x="5346727" y="1511300"/>
                  <a:pt x="5356533" y="1494811"/>
                  <a:pt x="5372127" y="1485900"/>
                </a:cubicBezTo>
                <a:cubicBezTo>
                  <a:pt x="5387282" y="1477240"/>
                  <a:pt x="5406144" y="1477995"/>
                  <a:pt x="5422927" y="1473200"/>
                </a:cubicBezTo>
                <a:cubicBezTo>
                  <a:pt x="5435799" y="1469522"/>
                  <a:pt x="5448327" y="1464733"/>
                  <a:pt x="5461027" y="1460500"/>
                </a:cubicBezTo>
                <a:cubicBezTo>
                  <a:pt x="5563314" y="1358213"/>
                  <a:pt x="5512443" y="1390342"/>
                  <a:pt x="5600727" y="1346200"/>
                </a:cubicBezTo>
                <a:cubicBezTo>
                  <a:pt x="5604960" y="1333500"/>
                  <a:pt x="5603961" y="1317566"/>
                  <a:pt x="5613427" y="1308100"/>
                </a:cubicBezTo>
                <a:cubicBezTo>
                  <a:pt x="5626814" y="1294713"/>
                  <a:pt x="5647789" y="1292093"/>
                  <a:pt x="5664227" y="1282700"/>
                </a:cubicBezTo>
                <a:cubicBezTo>
                  <a:pt x="5733161" y="1243309"/>
                  <a:pt x="5670573" y="1267885"/>
                  <a:pt x="5740427" y="1244600"/>
                </a:cubicBezTo>
                <a:cubicBezTo>
                  <a:pt x="5757360" y="1231900"/>
                  <a:pt x="5772295" y="1215966"/>
                  <a:pt x="5791227" y="1206500"/>
                </a:cubicBezTo>
                <a:cubicBezTo>
                  <a:pt x="5806839" y="1198694"/>
                  <a:pt x="5825244" y="1198595"/>
                  <a:pt x="5842027" y="1193800"/>
                </a:cubicBezTo>
                <a:cubicBezTo>
                  <a:pt x="5969564" y="1157361"/>
                  <a:pt x="5772118" y="1208102"/>
                  <a:pt x="5930927" y="1168400"/>
                </a:cubicBezTo>
                <a:cubicBezTo>
                  <a:pt x="5951170" y="1170424"/>
                  <a:pt x="6179491" y="1187661"/>
                  <a:pt x="6261127" y="1206500"/>
                </a:cubicBezTo>
                <a:cubicBezTo>
                  <a:pt x="6291157" y="1213430"/>
                  <a:pt x="6320571" y="1222837"/>
                  <a:pt x="6350027" y="1231900"/>
                </a:cubicBezTo>
                <a:cubicBezTo>
                  <a:pt x="6375617" y="1239774"/>
                  <a:pt x="6399912" y="1252366"/>
                  <a:pt x="6426227" y="1257300"/>
                </a:cubicBezTo>
                <a:cubicBezTo>
                  <a:pt x="6468043" y="1265140"/>
                  <a:pt x="6510894" y="1265767"/>
                  <a:pt x="6553227" y="1270000"/>
                </a:cubicBezTo>
                <a:cubicBezTo>
                  <a:pt x="6673221" y="1309998"/>
                  <a:pt x="6623581" y="1298517"/>
                  <a:pt x="6870727" y="1270000"/>
                </a:cubicBezTo>
                <a:cubicBezTo>
                  <a:pt x="6898197" y="1266830"/>
                  <a:pt x="6953632" y="1220522"/>
                  <a:pt x="6972327" y="1206500"/>
                </a:cubicBezTo>
                <a:cubicBezTo>
                  <a:pt x="6976560" y="1193800"/>
                  <a:pt x="6978385" y="1180023"/>
                  <a:pt x="6985027" y="1168400"/>
                </a:cubicBezTo>
                <a:cubicBezTo>
                  <a:pt x="6995529" y="1150022"/>
                  <a:pt x="7011386" y="1135212"/>
                  <a:pt x="7023127" y="1117600"/>
                </a:cubicBezTo>
                <a:cubicBezTo>
                  <a:pt x="7036819" y="1097061"/>
                  <a:pt x="7048527" y="1075267"/>
                  <a:pt x="7061227" y="1054100"/>
                </a:cubicBezTo>
                <a:cubicBezTo>
                  <a:pt x="7052760" y="999067"/>
                  <a:pt x="7046088" y="943727"/>
                  <a:pt x="7035827" y="889000"/>
                </a:cubicBezTo>
                <a:cubicBezTo>
                  <a:pt x="7033360" y="875842"/>
                  <a:pt x="7029114" y="862874"/>
                  <a:pt x="7023127" y="850900"/>
                </a:cubicBezTo>
                <a:cubicBezTo>
                  <a:pt x="7012088" y="828822"/>
                  <a:pt x="6998110" y="808332"/>
                  <a:pt x="6985027" y="787400"/>
                </a:cubicBezTo>
                <a:cubicBezTo>
                  <a:pt x="6976937" y="774457"/>
                  <a:pt x="6971353" y="759071"/>
                  <a:pt x="6959627" y="749300"/>
                </a:cubicBezTo>
                <a:cubicBezTo>
                  <a:pt x="6945083" y="737180"/>
                  <a:pt x="6925760" y="732367"/>
                  <a:pt x="6908827" y="723900"/>
                </a:cubicBezTo>
                <a:cubicBezTo>
                  <a:pt x="6852177" y="610600"/>
                  <a:pt x="6923408" y="720921"/>
                  <a:pt x="6832627" y="660400"/>
                </a:cubicBezTo>
                <a:cubicBezTo>
                  <a:pt x="6807720" y="643796"/>
                  <a:pt x="6794034" y="613504"/>
                  <a:pt x="6769127" y="596900"/>
                </a:cubicBezTo>
                <a:cubicBezTo>
                  <a:pt x="6754604" y="587218"/>
                  <a:pt x="6735110" y="588995"/>
                  <a:pt x="6718327" y="584200"/>
                </a:cubicBezTo>
                <a:cubicBezTo>
                  <a:pt x="6705455" y="580522"/>
                  <a:pt x="6692808" y="576075"/>
                  <a:pt x="6680227" y="571500"/>
                </a:cubicBezTo>
                <a:cubicBezTo>
                  <a:pt x="6549956" y="524129"/>
                  <a:pt x="6619143" y="541503"/>
                  <a:pt x="6515127" y="520700"/>
                </a:cubicBezTo>
                <a:cubicBezTo>
                  <a:pt x="6493960" y="508000"/>
                  <a:pt x="6474825" y="491036"/>
                  <a:pt x="6451627" y="482600"/>
                </a:cubicBezTo>
                <a:cubicBezTo>
                  <a:pt x="6430581" y="474947"/>
                  <a:pt x="6283254" y="458968"/>
                  <a:pt x="6273827" y="457200"/>
                </a:cubicBezTo>
                <a:cubicBezTo>
                  <a:pt x="6113577" y="427153"/>
                  <a:pt x="6228139" y="428361"/>
                  <a:pt x="6045227" y="419100"/>
                </a:cubicBezTo>
                <a:lnTo>
                  <a:pt x="5168927" y="381000"/>
                </a:lnTo>
                <a:cubicBezTo>
                  <a:pt x="4784104" y="346016"/>
                  <a:pt x="5333571" y="394642"/>
                  <a:pt x="4826027" y="355600"/>
                </a:cubicBezTo>
                <a:cubicBezTo>
                  <a:pt x="4783608" y="352337"/>
                  <a:pt x="4741477" y="345730"/>
                  <a:pt x="4699027" y="342900"/>
                </a:cubicBezTo>
                <a:cubicBezTo>
                  <a:pt x="4254290" y="313251"/>
                  <a:pt x="4603778" y="346075"/>
                  <a:pt x="4318027" y="317500"/>
                </a:cubicBezTo>
                <a:cubicBezTo>
                  <a:pt x="4279927" y="309033"/>
                  <a:pt x="4242279" y="298187"/>
                  <a:pt x="4203727" y="292100"/>
                </a:cubicBezTo>
                <a:cubicBezTo>
                  <a:pt x="4093398" y="274680"/>
                  <a:pt x="3899088" y="272772"/>
                  <a:pt x="3810027" y="266700"/>
                </a:cubicBezTo>
                <a:cubicBezTo>
                  <a:pt x="3273422" y="230113"/>
                  <a:pt x="3695987" y="255178"/>
                  <a:pt x="3403627" y="228600"/>
                </a:cubicBezTo>
                <a:lnTo>
                  <a:pt x="3098827" y="203200"/>
                </a:lnTo>
                <a:cubicBezTo>
                  <a:pt x="3048027" y="190500"/>
                  <a:pt x="2997774" y="175369"/>
                  <a:pt x="2946427" y="165100"/>
                </a:cubicBezTo>
                <a:cubicBezTo>
                  <a:pt x="2853568" y="146528"/>
                  <a:pt x="2648272" y="142572"/>
                  <a:pt x="2590827" y="139700"/>
                </a:cubicBezTo>
                <a:cubicBezTo>
                  <a:pt x="2427879" y="85384"/>
                  <a:pt x="2608752" y="138681"/>
                  <a:pt x="2336827" y="101600"/>
                </a:cubicBezTo>
                <a:cubicBezTo>
                  <a:pt x="2302238" y="96883"/>
                  <a:pt x="2269361" y="83514"/>
                  <a:pt x="2235227" y="76200"/>
                </a:cubicBezTo>
                <a:cubicBezTo>
                  <a:pt x="2210048" y="70805"/>
                  <a:pt x="2184206" y="68895"/>
                  <a:pt x="2159027" y="63500"/>
                </a:cubicBezTo>
                <a:cubicBezTo>
                  <a:pt x="2124893" y="56186"/>
                  <a:pt x="2091950" y="43278"/>
                  <a:pt x="2057427" y="38100"/>
                </a:cubicBezTo>
                <a:cubicBezTo>
                  <a:pt x="2007015" y="30538"/>
                  <a:pt x="1955827" y="29633"/>
                  <a:pt x="1905027" y="25400"/>
                </a:cubicBezTo>
                <a:cubicBezTo>
                  <a:pt x="1815474" y="7489"/>
                  <a:pt x="1791271" y="0"/>
                  <a:pt x="1676427" y="0"/>
                </a:cubicBezTo>
                <a:cubicBezTo>
                  <a:pt x="1418159" y="0"/>
                  <a:pt x="1159960" y="8467"/>
                  <a:pt x="901727" y="12700"/>
                </a:cubicBezTo>
                <a:cubicBezTo>
                  <a:pt x="800974" y="27093"/>
                  <a:pt x="861510" y="31750"/>
                  <a:pt x="774727" y="3810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8191500" y="542735"/>
            <a:ext cx="1869369" cy="1247965"/>
          </a:xfrm>
          <a:custGeom>
            <a:avLst/>
            <a:gdLst>
              <a:gd name="connsiteX0" fmla="*/ 774700 w 1869369"/>
              <a:gd name="connsiteY0" fmla="*/ 3365 h 1247965"/>
              <a:gd name="connsiteX1" fmla="*/ 127000 w 1869369"/>
              <a:gd name="connsiteY1" fmla="*/ 28765 h 1247965"/>
              <a:gd name="connsiteX2" fmla="*/ 88900 w 1869369"/>
              <a:gd name="connsiteY2" fmla="*/ 41465 h 1247965"/>
              <a:gd name="connsiteX3" fmla="*/ 63500 w 1869369"/>
              <a:gd name="connsiteY3" fmla="*/ 79565 h 1247965"/>
              <a:gd name="connsiteX4" fmla="*/ 25400 w 1869369"/>
              <a:gd name="connsiteY4" fmla="*/ 104965 h 1247965"/>
              <a:gd name="connsiteX5" fmla="*/ 0 w 1869369"/>
              <a:gd name="connsiteY5" fmla="*/ 181165 h 1247965"/>
              <a:gd name="connsiteX6" fmla="*/ 12700 w 1869369"/>
              <a:gd name="connsiteY6" fmla="*/ 600265 h 1247965"/>
              <a:gd name="connsiteX7" fmla="*/ 38100 w 1869369"/>
              <a:gd name="connsiteY7" fmla="*/ 638365 h 1247965"/>
              <a:gd name="connsiteX8" fmla="*/ 63500 w 1869369"/>
              <a:gd name="connsiteY8" fmla="*/ 739965 h 1247965"/>
              <a:gd name="connsiteX9" fmla="*/ 88900 w 1869369"/>
              <a:gd name="connsiteY9" fmla="*/ 778065 h 1247965"/>
              <a:gd name="connsiteX10" fmla="*/ 101600 w 1869369"/>
              <a:gd name="connsiteY10" fmla="*/ 816165 h 1247965"/>
              <a:gd name="connsiteX11" fmla="*/ 152400 w 1869369"/>
              <a:gd name="connsiteY11" fmla="*/ 854265 h 1247965"/>
              <a:gd name="connsiteX12" fmla="*/ 177800 w 1869369"/>
              <a:gd name="connsiteY12" fmla="*/ 905065 h 1247965"/>
              <a:gd name="connsiteX13" fmla="*/ 215900 w 1869369"/>
              <a:gd name="connsiteY13" fmla="*/ 930465 h 1247965"/>
              <a:gd name="connsiteX14" fmla="*/ 279400 w 1869369"/>
              <a:gd name="connsiteY14" fmla="*/ 981265 h 1247965"/>
              <a:gd name="connsiteX15" fmla="*/ 317500 w 1869369"/>
              <a:gd name="connsiteY15" fmla="*/ 1019365 h 1247965"/>
              <a:gd name="connsiteX16" fmla="*/ 406400 w 1869369"/>
              <a:gd name="connsiteY16" fmla="*/ 1070165 h 1247965"/>
              <a:gd name="connsiteX17" fmla="*/ 520700 w 1869369"/>
              <a:gd name="connsiteY17" fmla="*/ 1133665 h 1247965"/>
              <a:gd name="connsiteX18" fmla="*/ 635000 w 1869369"/>
              <a:gd name="connsiteY18" fmla="*/ 1171765 h 1247965"/>
              <a:gd name="connsiteX19" fmla="*/ 685800 w 1869369"/>
              <a:gd name="connsiteY19" fmla="*/ 1197165 h 1247965"/>
              <a:gd name="connsiteX20" fmla="*/ 723900 w 1869369"/>
              <a:gd name="connsiteY20" fmla="*/ 1222565 h 1247965"/>
              <a:gd name="connsiteX21" fmla="*/ 787400 w 1869369"/>
              <a:gd name="connsiteY21" fmla="*/ 1235265 h 1247965"/>
              <a:gd name="connsiteX22" fmla="*/ 825500 w 1869369"/>
              <a:gd name="connsiteY22" fmla="*/ 1247965 h 1247965"/>
              <a:gd name="connsiteX23" fmla="*/ 1346200 w 1869369"/>
              <a:gd name="connsiteY23" fmla="*/ 1209865 h 1247965"/>
              <a:gd name="connsiteX24" fmla="*/ 1473200 w 1869369"/>
              <a:gd name="connsiteY24" fmla="*/ 1171765 h 1247965"/>
              <a:gd name="connsiteX25" fmla="*/ 1511300 w 1869369"/>
              <a:gd name="connsiteY25" fmla="*/ 1159065 h 1247965"/>
              <a:gd name="connsiteX26" fmla="*/ 1549400 w 1869369"/>
              <a:gd name="connsiteY26" fmla="*/ 1133665 h 1247965"/>
              <a:gd name="connsiteX27" fmla="*/ 1587500 w 1869369"/>
              <a:gd name="connsiteY27" fmla="*/ 1120965 h 1247965"/>
              <a:gd name="connsiteX28" fmla="*/ 1625600 w 1869369"/>
              <a:gd name="connsiteY28" fmla="*/ 1095565 h 1247965"/>
              <a:gd name="connsiteX29" fmla="*/ 1663700 w 1869369"/>
              <a:gd name="connsiteY29" fmla="*/ 1082865 h 1247965"/>
              <a:gd name="connsiteX30" fmla="*/ 1752600 w 1869369"/>
              <a:gd name="connsiteY30" fmla="*/ 1032065 h 1247965"/>
              <a:gd name="connsiteX31" fmla="*/ 1778000 w 1869369"/>
              <a:gd name="connsiteY31" fmla="*/ 993965 h 1247965"/>
              <a:gd name="connsiteX32" fmla="*/ 1828800 w 1869369"/>
              <a:gd name="connsiteY32" fmla="*/ 943165 h 1247965"/>
              <a:gd name="connsiteX33" fmla="*/ 1854200 w 1869369"/>
              <a:gd name="connsiteY33" fmla="*/ 892365 h 1247965"/>
              <a:gd name="connsiteX34" fmla="*/ 1854200 w 1869369"/>
              <a:gd name="connsiteY34" fmla="*/ 435165 h 1247965"/>
              <a:gd name="connsiteX35" fmla="*/ 1841500 w 1869369"/>
              <a:gd name="connsiteY35" fmla="*/ 397065 h 1247965"/>
              <a:gd name="connsiteX36" fmla="*/ 1803400 w 1869369"/>
              <a:gd name="connsiteY36" fmla="*/ 358965 h 1247965"/>
              <a:gd name="connsiteX37" fmla="*/ 1790700 w 1869369"/>
              <a:gd name="connsiteY37" fmla="*/ 308165 h 1247965"/>
              <a:gd name="connsiteX38" fmla="*/ 1778000 w 1869369"/>
              <a:gd name="connsiteY38" fmla="*/ 244665 h 1247965"/>
              <a:gd name="connsiteX39" fmla="*/ 1701800 w 1869369"/>
              <a:gd name="connsiteY39" fmla="*/ 193865 h 1247965"/>
              <a:gd name="connsiteX40" fmla="*/ 1676400 w 1869369"/>
              <a:gd name="connsiteY40" fmla="*/ 155765 h 1247965"/>
              <a:gd name="connsiteX41" fmla="*/ 1638300 w 1869369"/>
              <a:gd name="connsiteY41" fmla="*/ 143065 h 1247965"/>
              <a:gd name="connsiteX42" fmla="*/ 1562100 w 1869369"/>
              <a:gd name="connsiteY42" fmla="*/ 104965 h 1247965"/>
              <a:gd name="connsiteX43" fmla="*/ 1435100 w 1869369"/>
              <a:gd name="connsiteY43" fmla="*/ 54165 h 1247965"/>
              <a:gd name="connsiteX44" fmla="*/ 1181100 w 1869369"/>
              <a:gd name="connsiteY44" fmla="*/ 28765 h 1247965"/>
              <a:gd name="connsiteX45" fmla="*/ 774700 w 1869369"/>
              <a:gd name="connsiteY45" fmla="*/ 3365 h 124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69369" h="1247965">
                <a:moveTo>
                  <a:pt x="774700" y="3365"/>
                </a:moveTo>
                <a:cubicBezTo>
                  <a:pt x="599017" y="3365"/>
                  <a:pt x="317778" y="-13630"/>
                  <a:pt x="127000" y="28765"/>
                </a:cubicBezTo>
                <a:cubicBezTo>
                  <a:pt x="113932" y="31669"/>
                  <a:pt x="101600" y="37232"/>
                  <a:pt x="88900" y="41465"/>
                </a:cubicBezTo>
                <a:cubicBezTo>
                  <a:pt x="80433" y="54165"/>
                  <a:pt x="74293" y="68772"/>
                  <a:pt x="63500" y="79565"/>
                </a:cubicBezTo>
                <a:cubicBezTo>
                  <a:pt x="52707" y="90358"/>
                  <a:pt x="33490" y="92022"/>
                  <a:pt x="25400" y="104965"/>
                </a:cubicBezTo>
                <a:cubicBezTo>
                  <a:pt x="11210" y="127669"/>
                  <a:pt x="0" y="181165"/>
                  <a:pt x="0" y="181165"/>
                </a:cubicBezTo>
                <a:cubicBezTo>
                  <a:pt x="4233" y="320865"/>
                  <a:pt x="1093" y="460984"/>
                  <a:pt x="12700" y="600265"/>
                </a:cubicBezTo>
                <a:cubicBezTo>
                  <a:pt x="13968" y="615476"/>
                  <a:pt x="32741" y="624073"/>
                  <a:pt x="38100" y="638365"/>
                </a:cubicBezTo>
                <a:cubicBezTo>
                  <a:pt x="59837" y="696331"/>
                  <a:pt x="39998" y="692960"/>
                  <a:pt x="63500" y="739965"/>
                </a:cubicBezTo>
                <a:cubicBezTo>
                  <a:pt x="70326" y="753617"/>
                  <a:pt x="82074" y="764413"/>
                  <a:pt x="88900" y="778065"/>
                </a:cubicBezTo>
                <a:cubicBezTo>
                  <a:pt x="94887" y="790039"/>
                  <a:pt x="93030" y="805881"/>
                  <a:pt x="101600" y="816165"/>
                </a:cubicBezTo>
                <a:cubicBezTo>
                  <a:pt x="115151" y="832426"/>
                  <a:pt x="135467" y="841565"/>
                  <a:pt x="152400" y="854265"/>
                </a:cubicBezTo>
                <a:cubicBezTo>
                  <a:pt x="160867" y="871198"/>
                  <a:pt x="165680" y="890521"/>
                  <a:pt x="177800" y="905065"/>
                </a:cubicBezTo>
                <a:cubicBezTo>
                  <a:pt x="187571" y="916791"/>
                  <a:pt x="206365" y="918546"/>
                  <a:pt x="215900" y="930465"/>
                </a:cubicBezTo>
                <a:cubicBezTo>
                  <a:pt x="266004" y="993095"/>
                  <a:pt x="174041" y="954925"/>
                  <a:pt x="279400" y="981265"/>
                </a:cubicBezTo>
                <a:cubicBezTo>
                  <a:pt x="292100" y="993965"/>
                  <a:pt x="303702" y="1007867"/>
                  <a:pt x="317500" y="1019365"/>
                </a:cubicBezTo>
                <a:cubicBezTo>
                  <a:pt x="349434" y="1045976"/>
                  <a:pt x="369135" y="1049462"/>
                  <a:pt x="406400" y="1070165"/>
                </a:cubicBezTo>
                <a:cubicBezTo>
                  <a:pt x="442725" y="1090346"/>
                  <a:pt x="481115" y="1118440"/>
                  <a:pt x="520700" y="1133665"/>
                </a:cubicBezTo>
                <a:cubicBezTo>
                  <a:pt x="558184" y="1148082"/>
                  <a:pt x="599079" y="1153804"/>
                  <a:pt x="635000" y="1171765"/>
                </a:cubicBezTo>
                <a:cubicBezTo>
                  <a:pt x="651933" y="1180232"/>
                  <a:pt x="669362" y="1187772"/>
                  <a:pt x="685800" y="1197165"/>
                </a:cubicBezTo>
                <a:cubicBezTo>
                  <a:pt x="699052" y="1204738"/>
                  <a:pt x="709608" y="1217206"/>
                  <a:pt x="723900" y="1222565"/>
                </a:cubicBezTo>
                <a:cubicBezTo>
                  <a:pt x="744111" y="1230144"/>
                  <a:pt x="766459" y="1230030"/>
                  <a:pt x="787400" y="1235265"/>
                </a:cubicBezTo>
                <a:cubicBezTo>
                  <a:pt x="800387" y="1238512"/>
                  <a:pt x="812800" y="1243732"/>
                  <a:pt x="825500" y="1247965"/>
                </a:cubicBezTo>
                <a:lnTo>
                  <a:pt x="1346200" y="1209865"/>
                </a:lnTo>
                <a:cubicBezTo>
                  <a:pt x="1405226" y="1204732"/>
                  <a:pt x="1417992" y="1192468"/>
                  <a:pt x="1473200" y="1171765"/>
                </a:cubicBezTo>
                <a:cubicBezTo>
                  <a:pt x="1485735" y="1167065"/>
                  <a:pt x="1499326" y="1165052"/>
                  <a:pt x="1511300" y="1159065"/>
                </a:cubicBezTo>
                <a:cubicBezTo>
                  <a:pt x="1524952" y="1152239"/>
                  <a:pt x="1535748" y="1140491"/>
                  <a:pt x="1549400" y="1133665"/>
                </a:cubicBezTo>
                <a:cubicBezTo>
                  <a:pt x="1561374" y="1127678"/>
                  <a:pt x="1575526" y="1126952"/>
                  <a:pt x="1587500" y="1120965"/>
                </a:cubicBezTo>
                <a:cubicBezTo>
                  <a:pt x="1601152" y="1114139"/>
                  <a:pt x="1611948" y="1102391"/>
                  <a:pt x="1625600" y="1095565"/>
                </a:cubicBezTo>
                <a:cubicBezTo>
                  <a:pt x="1637574" y="1089578"/>
                  <a:pt x="1651395" y="1088138"/>
                  <a:pt x="1663700" y="1082865"/>
                </a:cubicBezTo>
                <a:cubicBezTo>
                  <a:pt x="1708816" y="1063529"/>
                  <a:pt x="1714336" y="1057574"/>
                  <a:pt x="1752600" y="1032065"/>
                </a:cubicBezTo>
                <a:cubicBezTo>
                  <a:pt x="1761067" y="1019365"/>
                  <a:pt x="1768067" y="1005554"/>
                  <a:pt x="1778000" y="993965"/>
                </a:cubicBezTo>
                <a:cubicBezTo>
                  <a:pt x="1793585" y="975783"/>
                  <a:pt x="1814432" y="962323"/>
                  <a:pt x="1828800" y="943165"/>
                </a:cubicBezTo>
                <a:cubicBezTo>
                  <a:pt x="1840159" y="928019"/>
                  <a:pt x="1845733" y="909298"/>
                  <a:pt x="1854200" y="892365"/>
                </a:cubicBezTo>
                <a:cubicBezTo>
                  <a:pt x="1873659" y="678311"/>
                  <a:pt x="1875179" y="728873"/>
                  <a:pt x="1854200" y="435165"/>
                </a:cubicBezTo>
                <a:cubicBezTo>
                  <a:pt x="1853246" y="421812"/>
                  <a:pt x="1848926" y="408204"/>
                  <a:pt x="1841500" y="397065"/>
                </a:cubicBezTo>
                <a:cubicBezTo>
                  <a:pt x="1831537" y="382121"/>
                  <a:pt x="1816100" y="371665"/>
                  <a:pt x="1803400" y="358965"/>
                </a:cubicBezTo>
                <a:cubicBezTo>
                  <a:pt x="1799167" y="342032"/>
                  <a:pt x="1794486" y="325204"/>
                  <a:pt x="1790700" y="308165"/>
                </a:cubicBezTo>
                <a:cubicBezTo>
                  <a:pt x="1786017" y="287093"/>
                  <a:pt x="1791252" y="261704"/>
                  <a:pt x="1778000" y="244665"/>
                </a:cubicBezTo>
                <a:cubicBezTo>
                  <a:pt x="1759258" y="220568"/>
                  <a:pt x="1701800" y="193865"/>
                  <a:pt x="1701800" y="193865"/>
                </a:cubicBezTo>
                <a:cubicBezTo>
                  <a:pt x="1693333" y="181165"/>
                  <a:pt x="1688319" y="165300"/>
                  <a:pt x="1676400" y="155765"/>
                </a:cubicBezTo>
                <a:cubicBezTo>
                  <a:pt x="1665947" y="147402"/>
                  <a:pt x="1650274" y="149052"/>
                  <a:pt x="1638300" y="143065"/>
                </a:cubicBezTo>
                <a:cubicBezTo>
                  <a:pt x="1491294" y="69562"/>
                  <a:pt x="1700428" y="158168"/>
                  <a:pt x="1562100" y="104965"/>
                </a:cubicBezTo>
                <a:cubicBezTo>
                  <a:pt x="1519545" y="88598"/>
                  <a:pt x="1480342" y="59820"/>
                  <a:pt x="1435100" y="54165"/>
                </a:cubicBezTo>
                <a:cubicBezTo>
                  <a:pt x="1282918" y="35142"/>
                  <a:pt x="1367512" y="44299"/>
                  <a:pt x="1181100" y="28765"/>
                </a:cubicBezTo>
                <a:cubicBezTo>
                  <a:pt x="1019413" y="-11657"/>
                  <a:pt x="950383" y="3365"/>
                  <a:pt x="774700" y="3365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558800" y="-50800"/>
            <a:ext cx="6906319" cy="2260600"/>
          </a:xfrm>
          <a:custGeom>
            <a:avLst/>
            <a:gdLst>
              <a:gd name="connsiteX0" fmla="*/ 304800 w 6906319"/>
              <a:gd name="connsiteY0" fmla="*/ 228600 h 2260600"/>
              <a:gd name="connsiteX1" fmla="*/ 177800 w 6906319"/>
              <a:gd name="connsiteY1" fmla="*/ 355600 h 2260600"/>
              <a:gd name="connsiteX2" fmla="*/ 127000 w 6906319"/>
              <a:gd name="connsiteY2" fmla="*/ 431800 h 2260600"/>
              <a:gd name="connsiteX3" fmla="*/ 114300 w 6906319"/>
              <a:gd name="connsiteY3" fmla="*/ 495300 h 2260600"/>
              <a:gd name="connsiteX4" fmla="*/ 88900 w 6906319"/>
              <a:gd name="connsiteY4" fmla="*/ 647700 h 2260600"/>
              <a:gd name="connsiteX5" fmla="*/ 76200 w 6906319"/>
              <a:gd name="connsiteY5" fmla="*/ 685800 h 2260600"/>
              <a:gd name="connsiteX6" fmla="*/ 38100 w 6906319"/>
              <a:gd name="connsiteY6" fmla="*/ 774700 h 2260600"/>
              <a:gd name="connsiteX7" fmla="*/ 12700 w 6906319"/>
              <a:gd name="connsiteY7" fmla="*/ 914400 h 2260600"/>
              <a:gd name="connsiteX8" fmla="*/ 0 w 6906319"/>
              <a:gd name="connsiteY8" fmla="*/ 965200 h 2260600"/>
              <a:gd name="connsiteX9" fmla="*/ 12700 w 6906319"/>
              <a:gd name="connsiteY9" fmla="*/ 1219200 h 2260600"/>
              <a:gd name="connsiteX10" fmla="*/ 114300 w 6906319"/>
              <a:gd name="connsiteY10" fmla="*/ 1435100 h 2260600"/>
              <a:gd name="connsiteX11" fmla="*/ 203200 w 6906319"/>
              <a:gd name="connsiteY11" fmla="*/ 1587500 h 2260600"/>
              <a:gd name="connsiteX12" fmla="*/ 266700 w 6906319"/>
              <a:gd name="connsiteY12" fmla="*/ 1676400 h 2260600"/>
              <a:gd name="connsiteX13" fmla="*/ 292100 w 6906319"/>
              <a:gd name="connsiteY13" fmla="*/ 1739900 h 2260600"/>
              <a:gd name="connsiteX14" fmla="*/ 444500 w 6906319"/>
              <a:gd name="connsiteY14" fmla="*/ 1905000 h 2260600"/>
              <a:gd name="connsiteX15" fmla="*/ 520700 w 6906319"/>
              <a:gd name="connsiteY15" fmla="*/ 1981200 h 2260600"/>
              <a:gd name="connsiteX16" fmla="*/ 711200 w 6906319"/>
              <a:gd name="connsiteY16" fmla="*/ 2095500 h 2260600"/>
              <a:gd name="connsiteX17" fmla="*/ 800100 w 6906319"/>
              <a:gd name="connsiteY17" fmla="*/ 2159000 h 2260600"/>
              <a:gd name="connsiteX18" fmla="*/ 850900 w 6906319"/>
              <a:gd name="connsiteY18" fmla="*/ 2171700 h 2260600"/>
              <a:gd name="connsiteX19" fmla="*/ 939800 w 6906319"/>
              <a:gd name="connsiteY19" fmla="*/ 2209800 h 2260600"/>
              <a:gd name="connsiteX20" fmla="*/ 1028700 w 6906319"/>
              <a:gd name="connsiteY20" fmla="*/ 2222500 h 2260600"/>
              <a:gd name="connsiteX21" fmla="*/ 1485900 w 6906319"/>
              <a:gd name="connsiteY21" fmla="*/ 2260600 h 2260600"/>
              <a:gd name="connsiteX22" fmla="*/ 2070100 w 6906319"/>
              <a:gd name="connsiteY22" fmla="*/ 2235200 h 2260600"/>
              <a:gd name="connsiteX23" fmla="*/ 2171700 w 6906319"/>
              <a:gd name="connsiteY23" fmla="*/ 2209800 h 2260600"/>
              <a:gd name="connsiteX24" fmla="*/ 2387600 w 6906319"/>
              <a:gd name="connsiteY24" fmla="*/ 2171700 h 2260600"/>
              <a:gd name="connsiteX25" fmla="*/ 2552700 w 6906319"/>
              <a:gd name="connsiteY25" fmla="*/ 2108200 h 2260600"/>
              <a:gd name="connsiteX26" fmla="*/ 2692400 w 6906319"/>
              <a:gd name="connsiteY26" fmla="*/ 2019300 h 2260600"/>
              <a:gd name="connsiteX27" fmla="*/ 2794000 w 6906319"/>
              <a:gd name="connsiteY27" fmla="*/ 1955800 h 2260600"/>
              <a:gd name="connsiteX28" fmla="*/ 2895600 w 6906319"/>
              <a:gd name="connsiteY28" fmla="*/ 1866900 h 2260600"/>
              <a:gd name="connsiteX29" fmla="*/ 2946400 w 6906319"/>
              <a:gd name="connsiteY29" fmla="*/ 1816100 h 2260600"/>
              <a:gd name="connsiteX30" fmla="*/ 2997200 w 6906319"/>
              <a:gd name="connsiteY30" fmla="*/ 1803400 h 2260600"/>
              <a:gd name="connsiteX31" fmla="*/ 3073400 w 6906319"/>
              <a:gd name="connsiteY31" fmla="*/ 1752600 h 2260600"/>
              <a:gd name="connsiteX32" fmla="*/ 3149600 w 6906319"/>
              <a:gd name="connsiteY32" fmla="*/ 1714500 h 2260600"/>
              <a:gd name="connsiteX33" fmla="*/ 3670300 w 6906319"/>
              <a:gd name="connsiteY33" fmla="*/ 1739900 h 2260600"/>
              <a:gd name="connsiteX34" fmla="*/ 3784600 w 6906319"/>
              <a:gd name="connsiteY34" fmla="*/ 1765300 h 2260600"/>
              <a:gd name="connsiteX35" fmla="*/ 4076700 w 6906319"/>
              <a:gd name="connsiteY35" fmla="*/ 1803400 h 2260600"/>
              <a:gd name="connsiteX36" fmla="*/ 4127500 w 6906319"/>
              <a:gd name="connsiteY36" fmla="*/ 1841500 h 2260600"/>
              <a:gd name="connsiteX37" fmla="*/ 4305300 w 6906319"/>
              <a:gd name="connsiteY37" fmla="*/ 1866900 h 2260600"/>
              <a:gd name="connsiteX38" fmla="*/ 4470400 w 6906319"/>
              <a:gd name="connsiteY38" fmla="*/ 1892300 h 2260600"/>
              <a:gd name="connsiteX39" fmla="*/ 4572000 w 6906319"/>
              <a:gd name="connsiteY39" fmla="*/ 1905000 h 2260600"/>
              <a:gd name="connsiteX40" fmla="*/ 4800600 w 6906319"/>
              <a:gd name="connsiteY40" fmla="*/ 1955800 h 2260600"/>
              <a:gd name="connsiteX41" fmla="*/ 5194300 w 6906319"/>
              <a:gd name="connsiteY41" fmla="*/ 1943100 h 2260600"/>
              <a:gd name="connsiteX42" fmla="*/ 5308600 w 6906319"/>
              <a:gd name="connsiteY42" fmla="*/ 1866900 h 2260600"/>
              <a:gd name="connsiteX43" fmla="*/ 5410200 w 6906319"/>
              <a:gd name="connsiteY43" fmla="*/ 1816100 h 2260600"/>
              <a:gd name="connsiteX44" fmla="*/ 5486400 w 6906319"/>
              <a:gd name="connsiteY44" fmla="*/ 1765300 h 2260600"/>
              <a:gd name="connsiteX45" fmla="*/ 5537200 w 6906319"/>
              <a:gd name="connsiteY45" fmla="*/ 1739900 h 2260600"/>
              <a:gd name="connsiteX46" fmla="*/ 5575300 w 6906319"/>
              <a:gd name="connsiteY46" fmla="*/ 1676400 h 2260600"/>
              <a:gd name="connsiteX47" fmla="*/ 5626100 w 6906319"/>
              <a:gd name="connsiteY47" fmla="*/ 1651000 h 2260600"/>
              <a:gd name="connsiteX48" fmla="*/ 5702300 w 6906319"/>
              <a:gd name="connsiteY48" fmla="*/ 1587500 h 2260600"/>
              <a:gd name="connsiteX49" fmla="*/ 5740400 w 6906319"/>
              <a:gd name="connsiteY49" fmla="*/ 1562100 h 2260600"/>
              <a:gd name="connsiteX50" fmla="*/ 5829300 w 6906319"/>
              <a:gd name="connsiteY50" fmla="*/ 1473200 h 2260600"/>
              <a:gd name="connsiteX51" fmla="*/ 5867400 w 6906319"/>
              <a:gd name="connsiteY51" fmla="*/ 1435100 h 2260600"/>
              <a:gd name="connsiteX52" fmla="*/ 5905500 w 6906319"/>
              <a:gd name="connsiteY52" fmla="*/ 1397000 h 2260600"/>
              <a:gd name="connsiteX53" fmla="*/ 5969000 w 6906319"/>
              <a:gd name="connsiteY53" fmla="*/ 1384300 h 2260600"/>
              <a:gd name="connsiteX54" fmla="*/ 6007100 w 6906319"/>
              <a:gd name="connsiteY54" fmla="*/ 1371600 h 2260600"/>
              <a:gd name="connsiteX55" fmla="*/ 6070600 w 6906319"/>
              <a:gd name="connsiteY55" fmla="*/ 1358900 h 2260600"/>
              <a:gd name="connsiteX56" fmla="*/ 6121400 w 6906319"/>
              <a:gd name="connsiteY56" fmla="*/ 1346200 h 2260600"/>
              <a:gd name="connsiteX57" fmla="*/ 6477000 w 6906319"/>
              <a:gd name="connsiteY57" fmla="*/ 1371600 h 2260600"/>
              <a:gd name="connsiteX58" fmla="*/ 6565900 w 6906319"/>
              <a:gd name="connsiteY58" fmla="*/ 1422400 h 2260600"/>
              <a:gd name="connsiteX59" fmla="*/ 6743700 w 6906319"/>
              <a:gd name="connsiteY59" fmla="*/ 1485900 h 2260600"/>
              <a:gd name="connsiteX60" fmla="*/ 6794500 w 6906319"/>
              <a:gd name="connsiteY60" fmla="*/ 1511300 h 2260600"/>
              <a:gd name="connsiteX61" fmla="*/ 6832600 w 6906319"/>
              <a:gd name="connsiteY61" fmla="*/ 1524000 h 2260600"/>
              <a:gd name="connsiteX62" fmla="*/ 6845300 w 6906319"/>
              <a:gd name="connsiteY62" fmla="*/ 1485900 h 2260600"/>
              <a:gd name="connsiteX63" fmla="*/ 6883400 w 6906319"/>
              <a:gd name="connsiteY63" fmla="*/ 1473200 h 2260600"/>
              <a:gd name="connsiteX64" fmla="*/ 6883400 w 6906319"/>
              <a:gd name="connsiteY64" fmla="*/ 1231900 h 2260600"/>
              <a:gd name="connsiteX65" fmla="*/ 6845300 w 6906319"/>
              <a:gd name="connsiteY65" fmla="*/ 1155700 h 2260600"/>
              <a:gd name="connsiteX66" fmla="*/ 6794500 w 6906319"/>
              <a:gd name="connsiteY66" fmla="*/ 1079500 h 2260600"/>
              <a:gd name="connsiteX67" fmla="*/ 6743700 w 6906319"/>
              <a:gd name="connsiteY67" fmla="*/ 1054100 h 2260600"/>
              <a:gd name="connsiteX68" fmla="*/ 6654800 w 6906319"/>
              <a:gd name="connsiteY68" fmla="*/ 977900 h 2260600"/>
              <a:gd name="connsiteX69" fmla="*/ 6540500 w 6906319"/>
              <a:gd name="connsiteY69" fmla="*/ 876300 h 2260600"/>
              <a:gd name="connsiteX70" fmla="*/ 6362700 w 6906319"/>
              <a:gd name="connsiteY70" fmla="*/ 800100 h 2260600"/>
              <a:gd name="connsiteX71" fmla="*/ 6261100 w 6906319"/>
              <a:gd name="connsiteY71" fmla="*/ 736600 h 2260600"/>
              <a:gd name="connsiteX72" fmla="*/ 5880100 w 6906319"/>
              <a:gd name="connsiteY72" fmla="*/ 635000 h 2260600"/>
              <a:gd name="connsiteX73" fmla="*/ 5651500 w 6906319"/>
              <a:gd name="connsiteY73" fmla="*/ 596900 h 2260600"/>
              <a:gd name="connsiteX74" fmla="*/ 5181600 w 6906319"/>
              <a:gd name="connsiteY74" fmla="*/ 520700 h 2260600"/>
              <a:gd name="connsiteX75" fmla="*/ 4978400 w 6906319"/>
              <a:gd name="connsiteY75" fmla="*/ 495300 h 2260600"/>
              <a:gd name="connsiteX76" fmla="*/ 4051300 w 6906319"/>
              <a:gd name="connsiteY76" fmla="*/ 482600 h 2260600"/>
              <a:gd name="connsiteX77" fmla="*/ 3797300 w 6906319"/>
              <a:gd name="connsiteY77" fmla="*/ 469900 h 2260600"/>
              <a:gd name="connsiteX78" fmla="*/ 3670300 w 6906319"/>
              <a:gd name="connsiteY78" fmla="*/ 431800 h 2260600"/>
              <a:gd name="connsiteX79" fmla="*/ 3517900 w 6906319"/>
              <a:gd name="connsiteY79" fmla="*/ 406400 h 2260600"/>
              <a:gd name="connsiteX80" fmla="*/ 3352800 w 6906319"/>
              <a:gd name="connsiteY80" fmla="*/ 355600 h 2260600"/>
              <a:gd name="connsiteX81" fmla="*/ 3187700 w 6906319"/>
              <a:gd name="connsiteY81" fmla="*/ 317500 h 2260600"/>
              <a:gd name="connsiteX82" fmla="*/ 2679700 w 6906319"/>
              <a:gd name="connsiteY82" fmla="*/ 203200 h 2260600"/>
              <a:gd name="connsiteX83" fmla="*/ 2374900 w 6906319"/>
              <a:gd name="connsiteY83" fmla="*/ 127000 h 2260600"/>
              <a:gd name="connsiteX84" fmla="*/ 2260600 w 6906319"/>
              <a:gd name="connsiteY84" fmla="*/ 88900 h 2260600"/>
              <a:gd name="connsiteX85" fmla="*/ 2120900 w 6906319"/>
              <a:gd name="connsiteY85" fmla="*/ 63500 h 2260600"/>
              <a:gd name="connsiteX86" fmla="*/ 1727200 w 6906319"/>
              <a:gd name="connsiteY86" fmla="*/ 0 h 2260600"/>
              <a:gd name="connsiteX87" fmla="*/ 1181100 w 6906319"/>
              <a:gd name="connsiteY87" fmla="*/ 25400 h 2260600"/>
              <a:gd name="connsiteX88" fmla="*/ 1143000 w 6906319"/>
              <a:gd name="connsiteY88" fmla="*/ 50800 h 2260600"/>
              <a:gd name="connsiteX89" fmla="*/ 1066800 w 6906319"/>
              <a:gd name="connsiteY89" fmla="*/ 127000 h 2260600"/>
              <a:gd name="connsiteX90" fmla="*/ 990600 w 6906319"/>
              <a:gd name="connsiteY90" fmla="*/ 177800 h 2260600"/>
              <a:gd name="connsiteX91" fmla="*/ 889000 w 6906319"/>
              <a:gd name="connsiteY91" fmla="*/ 228600 h 2260600"/>
              <a:gd name="connsiteX92" fmla="*/ 850900 w 6906319"/>
              <a:gd name="connsiteY92" fmla="*/ 241300 h 2260600"/>
              <a:gd name="connsiteX93" fmla="*/ 304800 w 6906319"/>
              <a:gd name="connsiteY93" fmla="*/ 228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906319" h="2260600">
                <a:moveTo>
                  <a:pt x="304800" y="228600"/>
                </a:moveTo>
                <a:cubicBezTo>
                  <a:pt x="192617" y="247650"/>
                  <a:pt x="217224" y="310544"/>
                  <a:pt x="177800" y="355600"/>
                </a:cubicBezTo>
                <a:cubicBezTo>
                  <a:pt x="157698" y="378574"/>
                  <a:pt x="127000" y="431800"/>
                  <a:pt x="127000" y="431800"/>
                </a:cubicBezTo>
                <a:cubicBezTo>
                  <a:pt x="122767" y="452967"/>
                  <a:pt x="117849" y="474008"/>
                  <a:pt x="114300" y="495300"/>
                </a:cubicBezTo>
                <a:cubicBezTo>
                  <a:pt x="103547" y="559816"/>
                  <a:pt x="103865" y="587840"/>
                  <a:pt x="88900" y="647700"/>
                </a:cubicBezTo>
                <a:cubicBezTo>
                  <a:pt x="85653" y="660687"/>
                  <a:pt x="81473" y="673495"/>
                  <a:pt x="76200" y="685800"/>
                </a:cubicBezTo>
                <a:cubicBezTo>
                  <a:pt x="54392" y="736685"/>
                  <a:pt x="50014" y="727046"/>
                  <a:pt x="38100" y="774700"/>
                </a:cubicBezTo>
                <a:cubicBezTo>
                  <a:pt x="24479" y="829183"/>
                  <a:pt x="24023" y="857786"/>
                  <a:pt x="12700" y="914400"/>
                </a:cubicBezTo>
                <a:cubicBezTo>
                  <a:pt x="9277" y="931516"/>
                  <a:pt x="4233" y="948267"/>
                  <a:pt x="0" y="965200"/>
                </a:cubicBezTo>
                <a:cubicBezTo>
                  <a:pt x="4233" y="1049867"/>
                  <a:pt x="-2923" y="1135880"/>
                  <a:pt x="12700" y="1219200"/>
                </a:cubicBezTo>
                <a:cubicBezTo>
                  <a:pt x="42563" y="1378467"/>
                  <a:pt x="67232" y="1331549"/>
                  <a:pt x="114300" y="1435100"/>
                </a:cubicBezTo>
                <a:cubicBezTo>
                  <a:pt x="178840" y="1577088"/>
                  <a:pt x="87137" y="1448224"/>
                  <a:pt x="203200" y="1587500"/>
                </a:cubicBezTo>
                <a:cubicBezTo>
                  <a:pt x="232833" y="1676400"/>
                  <a:pt x="203200" y="1655233"/>
                  <a:pt x="266700" y="1676400"/>
                </a:cubicBezTo>
                <a:cubicBezTo>
                  <a:pt x="275167" y="1697567"/>
                  <a:pt x="280152" y="1720485"/>
                  <a:pt x="292100" y="1739900"/>
                </a:cubicBezTo>
                <a:cubicBezTo>
                  <a:pt x="352756" y="1838465"/>
                  <a:pt x="363413" y="1837428"/>
                  <a:pt x="444500" y="1905000"/>
                </a:cubicBezTo>
                <a:cubicBezTo>
                  <a:pt x="466632" y="1971397"/>
                  <a:pt x="442722" y="1927215"/>
                  <a:pt x="520700" y="1981200"/>
                </a:cubicBezTo>
                <a:cubicBezTo>
                  <a:pt x="907230" y="2248797"/>
                  <a:pt x="386036" y="1909692"/>
                  <a:pt x="711200" y="2095500"/>
                </a:cubicBezTo>
                <a:cubicBezTo>
                  <a:pt x="742818" y="2113568"/>
                  <a:pt x="768130" y="2141562"/>
                  <a:pt x="800100" y="2159000"/>
                </a:cubicBezTo>
                <a:cubicBezTo>
                  <a:pt x="815423" y="2167358"/>
                  <a:pt x="834496" y="2165735"/>
                  <a:pt x="850900" y="2171700"/>
                </a:cubicBezTo>
                <a:cubicBezTo>
                  <a:pt x="881199" y="2182718"/>
                  <a:pt x="908800" y="2200943"/>
                  <a:pt x="939800" y="2209800"/>
                </a:cubicBezTo>
                <a:cubicBezTo>
                  <a:pt x="968582" y="2218024"/>
                  <a:pt x="999347" y="2216629"/>
                  <a:pt x="1028700" y="2222500"/>
                </a:cubicBezTo>
                <a:cubicBezTo>
                  <a:pt x="1311310" y="2279022"/>
                  <a:pt x="871364" y="2238652"/>
                  <a:pt x="1485900" y="2260600"/>
                </a:cubicBezTo>
                <a:cubicBezTo>
                  <a:pt x="1680633" y="2252133"/>
                  <a:pt x="1875715" y="2249599"/>
                  <a:pt x="2070100" y="2235200"/>
                </a:cubicBezTo>
                <a:cubicBezTo>
                  <a:pt x="2104914" y="2232621"/>
                  <a:pt x="2137719" y="2217796"/>
                  <a:pt x="2171700" y="2209800"/>
                </a:cubicBezTo>
                <a:cubicBezTo>
                  <a:pt x="2301822" y="2179183"/>
                  <a:pt x="2262571" y="2187329"/>
                  <a:pt x="2387600" y="2171700"/>
                </a:cubicBezTo>
                <a:cubicBezTo>
                  <a:pt x="2600791" y="2049877"/>
                  <a:pt x="2365928" y="2170457"/>
                  <a:pt x="2552700" y="2108200"/>
                </a:cubicBezTo>
                <a:cubicBezTo>
                  <a:pt x="2633437" y="2081288"/>
                  <a:pt x="2625536" y="2065590"/>
                  <a:pt x="2692400" y="2019300"/>
                </a:cubicBezTo>
                <a:cubicBezTo>
                  <a:pt x="2725236" y="1996567"/>
                  <a:pt x="2765760" y="1984040"/>
                  <a:pt x="2794000" y="1955800"/>
                </a:cubicBezTo>
                <a:cubicBezTo>
                  <a:pt x="2938915" y="1810885"/>
                  <a:pt x="2755684" y="1989326"/>
                  <a:pt x="2895600" y="1866900"/>
                </a:cubicBezTo>
                <a:cubicBezTo>
                  <a:pt x="2913622" y="1851131"/>
                  <a:pt x="2926093" y="1828792"/>
                  <a:pt x="2946400" y="1816100"/>
                </a:cubicBezTo>
                <a:cubicBezTo>
                  <a:pt x="2961201" y="1806849"/>
                  <a:pt x="2980267" y="1807633"/>
                  <a:pt x="2997200" y="1803400"/>
                </a:cubicBezTo>
                <a:cubicBezTo>
                  <a:pt x="3022600" y="1786467"/>
                  <a:pt x="3044440" y="1762253"/>
                  <a:pt x="3073400" y="1752600"/>
                </a:cubicBezTo>
                <a:cubicBezTo>
                  <a:pt x="3125980" y="1735073"/>
                  <a:pt x="3100361" y="1747326"/>
                  <a:pt x="3149600" y="1714500"/>
                </a:cubicBezTo>
                <a:cubicBezTo>
                  <a:pt x="3308243" y="1719788"/>
                  <a:pt x="3503069" y="1718996"/>
                  <a:pt x="3670300" y="1739900"/>
                </a:cubicBezTo>
                <a:cubicBezTo>
                  <a:pt x="3742899" y="1748975"/>
                  <a:pt x="3719341" y="1753064"/>
                  <a:pt x="3784600" y="1765300"/>
                </a:cubicBezTo>
                <a:cubicBezTo>
                  <a:pt x="3940304" y="1794494"/>
                  <a:pt x="3924587" y="1789572"/>
                  <a:pt x="4076700" y="1803400"/>
                </a:cubicBezTo>
                <a:cubicBezTo>
                  <a:pt x="4093633" y="1816100"/>
                  <a:pt x="4107847" y="1833639"/>
                  <a:pt x="4127500" y="1841500"/>
                </a:cubicBezTo>
                <a:cubicBezTo>
                  <a:pt x="4144335" y="1848234"/>
                  <a:pt x="4301454" y="1866351"/>
                  <a:pt x="4305300" y="1866900"/>
                </a:cubicBezTo>
                <a:cubicBezTo>
                  <a:pt x="4360421" y="1874774"/>
                  <a:pt x="4415279" y="1884426"/>
                  <a:pt x="4470400" y="1892300"/>
                </a:cubicBezTo>
                <a:cubicBezTo>
                  <a:pt x="4504187" y="1897127"/>
                  <a:pt x="4538484" y="1898555"/>
                  <a:pt x="4572000" y="1905000"/>
                </a:cubicBezTo>
                <a:cubicBezTo>
                  <a:pt x="4648654" y="1919741"/>
                  <a:pt x="4800600" y="1955800"/>
                  <a:pt x="4800600" y="1955800"/>
                </a:cubicBezTo>
                <a:cubicBezTo>
                  <a:pt x="4931833" y="1951567"/>
                  <a:pt x="5064181" y="1960684"/>
                  <a:pt x="5194300" y="1943100"/>
                </a:cubicBezTo>
                <a:cubicBezTo>
                  <a:pt x="5258377" y="1934441"/>
                  <a:pt x="5257511" y="1883930"/>
                  <a:pt x="5308600" y="1866900"/>
                </a:cubicBezTo>
                <a:cubicBezTo>
                  <a:pt x="5365238" y="1848021"/>
                  <a:pt x="5344218" y="1858088"/>
                  <a:pt x="5410200" y="1816100"/>
                </a:cubicBezTo>
                <a:cubicBezTo>
                  <a:pt x="5435954" y="1799711"/>
                  <a:pt x="5459096" y="1778952"/>
                  <a:pt x="5486400" y="1765300"/>
                </a:cubicBezTo>
                <a:lnTo>
                  <a:pt x="5537200" y="1739900"/>
                </a:lnTo>
                <a:cubicBezTo>
                  <a:pt x="5549900" y="1718733"/>
                  <a:pt x="5557846" y="1693854"/>
                  <a:pt x="5575300" y="1676400"/>
                </a:cubicBezTo>
                <a:cubicBezTo>
                  <a:pt x="5588687" y="1663013"/>
                  <a:pt x="5609662" y="1660393"/>
                  <a:pt x="5626100" y="1651000"/>
                </a:cubicBezTo>
                <a:cubicBezTo>
                  <a:pt x="5686297" y="1616602"/>
                  <a:pt x="5644990" y="1635258"/>
                  <a:pt x="5702300" y="1587500"/>
                </a:cubicBezTo>
                <a:cubicBezTo>
                  <a:pt x="5714026" y="1577729"/>
                  <a:pt x="5729055" y="1572311"/>
                  <a:pt x="5740400" y="1562100"/>
                </a:cubicBezTo>
                <a:cubicBezTo>
                  <a:pt x="5771550" y="1534065"/>
                  <a:pt x="5799667" y="1502833"/>
                  <a:pt x="5829300" y="1473200"/>
                </a:cubicBezTo>
                <a:lnTo>
                  <a:pt x="5867400" y="1435100"/>
                </a:lnTo>
                <a:cubicBezTo>
                  <a:pt x="5880100" y="1422400"/>
                  <a:pt x="5887888" y="1400522"/>
                  <a:pt x="5905500" y="1397000"/>
                </a:cubicBezTo>
                <a:cubicBezTo>
                  <a:pt x="5926667" y="1392767"/>
                  <a:pt x="5948059" y="1389535"/>
                  <a:pt x="5969000" y="1384300"/>
                </a:cubicBezTo>
                <a:cubicBezTo>
                  <a:pt x="5981987" y="1381053"/>
                  <a:pt x="5994113" y="1374847"/>
                  <a:pt x="6007100" y="1371600"/>
                </a:cubicBezTo>
                <a:cubicBezTo>
                  <a:pt x="6028041" y="1366365"/>
                  <a:pt x="6049528" y="1363583"/>
                  <a:pt x="6070600" y="1358900"/>
                </a:cubicBezTo>
                <a:cubicBezTo>
                  <a:pt x="6087639" y="1355114"/>
                  <a:pt x="6104467" y="1350433"/>
                  <a:pt x="6121400" y="1346200"/>
                </a:cubicBezTo>
                <a:cubicBezTo>
                  <a:pt x="6239933" y="1354667"/>
                  <a:pt x="6359873" y="1351521"/>
                  <a:pt x="6477000" y="1371600"/>
                </a:cubicBezTo>
                <a:cubicBezTo>
                  <a:pt x="6510640" y="1377367"/>
                  <a:pt x="6535373" y="1407136"/>
                  <a:pt x="6565900" y="1422400"/>
                </a:cubicBezTo>
                <a:cubicBezTo>
                  <a:pt x="6675106" y="1477003"/>
                  <a:pt x="6652166" y="1467593"/>
                  <a:pt x="6743700" y="1485900"/>
                </a:cubicBezTo>
                <a:cubicBezTo>
                  <a:pt x="6760633" y="1494367"/>
                  <a:pt x="6777099" y="1503842"/>
                  <a:pt x="6794500" y="1511300"/>
                </a:cubicBezTo>
                <a:cubicBezTo>
                  <a:pt x="6806805" y="1516573"/>
                  <a:pt x="6820626" y="1529987"/>
                  <a:pt x="6832600" y="1524000"/>
                </a:cubicBezTo>
                <a:cubicBezTo>
                  <a:pt x="6844574" y="1518013"/>
                  <a:pt x="6835834" y="1495366"/>
                  <a:pt x="6845300" y="1485900"/>
                </a:cubicBezTo>
                <a:cubicBezTo>
                  <a:pt x="6854766" y="1476434"/>
                  <a:pt x="6870700" y="1477433"/>
                  <a:pt x="6883400" y="1473200"/>
                </a:cubicBezTo>
                <a:cubicBezTo>
                  <a:pt x="6914263" y="1380611"/>
                  <a:pt x="6913655" y="1398302"/>
                  <a:pt x="6883400" y="1231900"/>
                </a:cubicBezTo>
                <a:cubicBezTo>
                  <a:pt x="6878320" y="1203960"/>
                  <a:pt x="6859609" y="1180230"/>
                  <a:pt x="6845300" y="1155700"/>
                </a:cubicBezTo>
                <a:cubicBezTo>
                  <a:pt x="6829918" y="1129331"/>
                  <a:pt x="6821804" y="1093152"/>
                  <a:pt x="6794500" y="1079500"/>
                </a:cubicBezTo>
                <a:lnTo>
                  <a:pt x="6743700" y="1054100"/>
                </a:lnTo>
                <a:cubicBezTo>
                  <a:pt x="6685664" y="967046"/>
                  <a:pt x="6762024" y="1069806"/>
                  <a:pt x="6654800" y="977900"/>
                </a:cubicBezTo>
                <a:cubicBezTo>
                  <a:pt x="6505317" y="849772"/>
                  <a:pt x="6889669" y="1091173"/>
                  <a:pt x="6540500" y="876300"/>
                </a:cubicBezTo>
                <a:cubicBezTo>
                  <a:pt x="6431466" y="809202"/>
                  <a:pt x="6491505" y="864502"/>
                  <a:pt x="6362700" y="800100"/>
                </a:cubicBezTo>
                <a:cubicBezTo>
                  <a:pt x="6326979" y="782240"/>
                  <a:pt x="6297725" y="752524"/>
                  <a:pt x="6261100" y="736600"/>
                </a:cubicBezTo>
                <a:cubicBezTo>
                  <a:pt x="6129230" y="679265"/>
                  <a:pt x="6020076" y="660450"/>
                  <a:pt x="5880100" y="635000"/>
                </a:cubicBezTo>
                <a:cubicBezTo>
                  <a:pt x="5804095" y="621181"/>
                  <a:pt x="5727331" y="611645"/>
                  <a:pt x="5651500" y="596900"/>
                </a:cubicBezTo>
                <a:cubicBezTo>
                  <a:pt x="5202724" y="509638"/>
                  <a:pt x="5646854" y="573872"/>
                  <a:pt x="5181600" y="520700"/>
                </a:cubicBezTo>
                <a:cubicBezTo>
                  <a:pt x="5113781" y="512949"/>
                  <a:pt x="5046622" y="497600"/>
                  <a:pt x="4978400" y="495300"/>
                </a:cubicBezTo>
                <a:cubicBezTo>
                  <a:pt x="4669513" y="484888"/>
                  <a:pt x="4360333" y="486833"/>
                  <a:pt x="4051300" y="482600"/>
                </a:cubicBezTo>
                <a:cubicBezTo>
                  <a:pt x="3966633" y="478367"/>
                  <a:pt x="3881329" y="481104"/>
                  <a:pt x="3797300" y="469900"/>
                </a:cubicBezTo>
                <a:cubicBezTo>
                  <a:pt x="3753490" y="464059"/>
                  <a:pt x="3713398" y="441595"/>
                  <a:pt x="3670300" y="431800"/>
                </a:cubicBezTo>
                <a:cubicBezTo>
                  <a:pt x="3620080" y="420386"/>
                  <a:pt x="3567979" y="418419"/>
                  <a:pt x="3517900" y="406400"/>
                </a:cubicBezTo>
                <a:cubicBezTo>
                  <a:pt x="3461910" y="392962"/>
                  <a:pt x="3408400" y="370569"/>
                  <a:pt x="3352800" y="355600"/>
                </a:cubicBezTo>
                <a:cubicBezTo>
                  <a:pt x="3298262" y="340917"/>
                  <a:pt x="3242337" y="331810"/>
                  <a:pt x="3187700" y="317500"/>
                </a:cubicBezTo>
                <a:cubicBezTo>
                  <a:pt x="2740584" y="200398"/>
                  <a:pt x="2958618" y="228556"/>
                  <a:pt x="2679700" y="203200"/>
                </a:cubicBezTo>
                <a:cubicBezTo>
                  <a:pt x="2187061" y="51619"/>
                  <a:pt x="2803302" y="234100"/>
                  <a:pt x="2374900" y="127000"/>
                </a:cubicBezTo>
                <a:cubicBezTo>
                  <a:pt x="2335938" y="117260"/>
                  <a:pt x="2299562" y="98640"/>
                  <a:pt x="2260600" y="88900"/>
                </a:cubicBezTo>
                <a:cubicBezTo>
                  <a:pt x="2214683" y="77421"/>
                  <a:pt x="2167235" y="73153"/>
                  <a:pt x="2120900" y="63500"/>
                </a:cubicBezTo>
                <a:cubicBezTo>
                  <a:pt x="1825755" y="2011"/>
                  <a:pt x="2087056" y="39984"/>
                  <a:pt x="1727200" y="0"/>
                </a:cubicBezTo>
                <a:cubicBezTo>
                  <a:pt x="1545167" y="8467"/>
                  <a:pt x="1362645" y="9613"/>
                  <a:pt x="1181100" y="25400"/>
                </a:cubicBezTo>
                <a:cubicBezTo>
                  <a:pt x="1165894" y="26722"/>
                  <a:pt x="1154408" y="40659"/>
                  <a:pt x="1143000" y="50800"/>
                </a:cubicBezTo>
                <a:cubicBezTo>
                  <a:pt x="1116152" y="74665"/>
                  <a:pt x="1094395" y="104004"/>
                  <a:pt x="1066800" y="127000"/>
                </a:cubicBezTo>
                <a:cubicBezTo>
                  <a:pt x="1043349" y="146543"/>
                  <a:pt x="1016000" y="160867"/>
                  <a:pt x="990600" y="177800"/>
                </a:cubicBezTo>
                <a:cubicBezTo>
                  <a:pt x="937989" y="212874"/>
                  <a:pt x="960014" y="201970"/>
                  <a:pt x="889000" y="228600"/>
                </a:cubicBezTo>
                <a:cubicBezTo>
                  <a:pt x="876465" y="233300"/>
                  <a:pt x="864284" y="241003"/>
                  <a:pt x="850900" y="241300"/>
                </a:cubicBezTo>
                <a:cubicBezTo>
                  <a:pt x="673144" y="245250"/>
                  <a:pt x="416983" y="209550"/>
                  <a:pt x="304800" y="22860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265326" y="179473"/>
            <a:ext cx="2337597" cy="1585076"/>
          </a:xfrm>
          <a:custGeom>
            <a:avLst/>
            <a:gdLst>
              <a:gd name="connsiteX0" fmla="*/ 408774 w 2337597"/>
              <a:gd name="connsiteY0" fmla="*/ 49127 h 1585076"/>
              <a:gd name="connsiteX1" fmla="*/ 345274 w 2337597"/>
              <a:gd name="connsiteY1" fmla="*/ 99927 h 1585076"/>
              <a:gd name="connsiteX2" fmla="*/ 78574 w 2337597"/>
              <a:gd name="connsiteY2" fmla="*/ 468227 h 1585076"/>
              <a:gd name="connsiteX3" fmla="*/ 65874 w 2337597"/>
              <a:gd name="connsiteY3" fmla="*/ 506327 h 1585076"/>
              <a:gd name="connsiteX4" fmla="*/ 27774 w 2337597"/>
              <a:gd name="connsiteY4" fmla="*/ 633327 h 1585076"/>
              <a:gd name="connsiteX5" fmla="*/ 27774 w 2337597"/>
              <a:gd name="connsiteY5" fmla="*/ 1255627 h 1585076"/>
              <a:gd name="connsiteX6" fmla="*/ 103974 w 2337597"/>
              <a:gd name="connsiteY6" fmla="*/ 1331827 h 1585076"/>
              <a:gd name="connsiteX7" fmla="*/ 180174 w 2337597"/>
              <a:gd name="connsiteY7" fmla="*/ 1369927 h 1585076"/>
              <a:gd name="connsiteX8" fmla="*/ 218274 w 2337597"/>
              <a:gd name="connsiteY8" fmla="*/ 1395327 h 1585076"/>
              <a:gd name="connsiteX9" fmla="*/ 269074 w 2337597"/>
              <a:gd name="connsiteY9" fmla="*/ 1433427 h 1585076"/>
              <a:gd name="connsiteX10" fmla="*/ 332574 w 2337597"/>
              <a:gd name="connsiteY10" fmla="*/ 1446127 h 1585076"/>
              <a:gd name="connsiteX11" fmla="*/ 421474 w 2337597"/>
              <a:gd name="connsiteY11" fmla="*/ 1471527 h 1585076"/>
              <a:gd name="connsiteX12" fmla="*/ 624674 w 2337597"/>
              <a:gd name="connsiteY12" fmla="*/ 1496927 h 1585076"/>
              <a:gd name="connsiteX13" fmla="*/ 738974 w 2337597"/>
              <a:gd name="connsiteY13" fmla="*/ 1535027 h 1585076"/>
              <a:gd name="connsiteX14" fmla="*/ 865974 w 2337597"/>
              <a:gd name="connsiteY14" fmla="*/ 1547727 h 1585076"/>
              <a:gd name="connsiteX15" fmla="*/ 1310474 w 2337597"/>
              <a:gd name="connsiteY15" fmla="*/ 1560427 h 1585076"/>
              <a:gd name="connsiteX16" fmla="*/ 1945474 w 2337597"/>
              <a:gd name="connsiteY16" fmla="*/ 1560427 h 1585076"/>
              <a:gd name="connsiteX17" fmla="*/ 2059774 w 2337597"/>
              <a:gd name="connsiteY17" fmla="*/ 1522327 h 1585076"/>
              <a:gd name="connsiteX18" fmla="*/ 2161374 w 2337597"/>
              <a:gd name="connsiteY18" fmla="*/ 1471527 h 1585076"/>
              <a:gd name="connsiteX19" fmla="*/ 2224874 w 2337597"/>
              <a:gd name="connsiteY19" fmla="*/ 1382627 h 1585076"/>
              <a:gd name="connsiteX20" fmla="*/ 2288374 w 2337597"/>
              <a:gd name="connsiteY20" fmla="*/ 1255627 h 1585076"/>
              <a:gd name="connsiteX21" fmla="*/ 2301074 w 2337597"/>
              <a:gd name="connsiteY21" fmla="*/ 1179427 h 1585076"/>
              <a:gd name="connsiteX22" fmla="*/ 2313774 w 2337597"/>
              <a:gd name="connsiteY22" fmla="*/ 1128627 h 1585076"/>
              <a:gd name="connsiteX23" fmla="*/ 2326474 w 2337597"/>
              <a:gd name="connsiteY23" fmla="*/ 1052427 h 1585076"/>
              <a:gd name="connsiteX24" fmla="*/ 2275674 w 2337597"/>
              <a:gd name="connsiteY24" fmla="*/ 557127 h 1585076"/>
              <a:gd name="connsiteX25" fmla="*/ 2237574 w 2337597"/>
              <a:gd name="connsiteY25" fmla="*/ 544427 h 1585076"/>
              <a:gd name="connsiteX26" fmla="*/ 2097874 w 2337597"/>
              <a:gd name="connsiteY26" fmla="*/ 404727 h 1585076"/>
              <a:gd name="connsiteX27" fmla="*/ 2072474 w 2337597"/>
              <a:gd name="connsiteY27" fmla="*/ 366627 h 1585076"/>
              <a:gd name="connsiteX28" fmla="*/ 1907374 w 2337597"/>
              <a:gd name="connsiteY28" fmla="*/ 303127 h 1585076"/>
              <a:gd name="connsiteX29" fmla="*/ 1704174 w 2337597"/>
              <a:gd name="connsiteY29" fmla="*/ 214227 h 1585076"/>
              <a:gd name="connsiteX30" fmla="*/ 1462874 w 2337597"/>
              <a:gd name="connsiteY30" fmla="*/ 125327 h 1585076"/>
              <a:gd name="connsiteX31" fmla="*/ 1348574 w 2337597"/>
              <a:gd name="connsiteY31" fmla="*/ 112627 h 1585076"/>
              <a:gd name="connsiteX32" fmla="*/ 1145374 w 2337597"/>
              <a:gd name="connsiteY32" fmla="*/ 49127 h 1585076"/>
              <a:gd name="connsiteX33" fmla="*/ 904074 w 2337597"/>
              <a:gd name="connsiteY33" fmla="*/ 23727 h 1585076"/>
              <a:gd name="connsiteX34" fmla="*/ 408774 w 2337597"/>
              <a:gd name="connsiteY34" fmla="*/ 23727 h 1585076"/>
              <a:gd name="connsiteX35" fmla="*/ 408774 w 2337597"/>
              <a:gd name="connsiteY35" fmla="*/ 49127 h 158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37597" h="1585076">
                <a:moveTo>
                  <a:pt x="408774" y="49127"/>
                </a:moveTo>
                <a:cubicBezTo>
                  <a:pt x="398191" y="61827"/>
                  <a:pt x="362556" y="79044"/>
                  <a:pt x="345274" y="99927"/>
                </a:cubicBezTo>
                <a:cubicBezTo>
                  <a:pt x="293179" y="162875"/>
                  <a:pt x="134843" y="336932"/>
                  <a:pt x="78574" y="468227"/>
                </a:cubicBezTo>
                <a:cubicBezTo>
                  <a:pt x="73301" y="480532"/>
                  <a:pt x="69721" y="493505"/>
                  <a:pt x="65874" y="506327"/>
                </a:cubicBezTo>
                <a:cubicBezTo>
                  <a:pt x="22257" y="651715"/>
                  <a:pt x="56535" y="547044"/>
                  <a:pt x="27774" y="633327"/>
                </a:cubicBezTo>
                <a:cubicBezTo>
                  <a:pt x="-262" y="857617"/>
                  <a:pt x="-17290" y="953058"/>
                  <a:pt x="27774" y="1255627"/>
                </a:cubicBezTo>
                <a:cubicBezTo>
                  <a:pt x="33066" y="1291156"/>
                  <a:pt x="74086" y="1311902"/>
                  <a:pt x="103974" y="1331827"/>
                </a:cubicBezTo>
                <a:cubicBezTo>
                  <a:pt x="213163" y="1404620"/>
                  <a:pt x="75014" y="1317347"/>
                  <a:pt x="180174" y="1369927"/>
                </a:cubicBezTo>
                <a:cubicBezTo>
                  <a:pt x="193826" y="1376753"/>
                  <a:pt x="205854" y="1386455"/>
                  <a:pt x="218274" y="1395327"/>
                </a:cubicBezTo>
                <a:cubicBezTo>
                  <a:pt x="235498" y="1407630"/>
                  <a:pt x="249732" y="1424830"/>
                  <a:pt x="269074" y="1433427"/>
                </a:cubicBezTo>
                <a:cubicBezTo>
                  <a:pt x="288799" y="1442194"/>
                  <a:pt x="311633" y="1440892"/>
                  <a:pt x="332574" y="1446127"/>
                </a:cubicBezTo>
                <a:cubicBezTo>
                  <a:pt x="362473" y="1453602"/>
                  <a:pt x="391111" y="1466246"/>
                  <a:pt x="421474" y="1471527"/>
                </a:cubicBezTo>
                <a:cubicBezTo>
                  <a:pt x="488725" y="1483223"/>
                  <a:pt x="624674" y="1496927"/>
                  <a:pt x="624674" y="1496927"/>
                </a:cubicBezTo>
                <a:cubicBezTo>
                  <a:pt x="662774" y="1509627"/>
                  <a:pt x="699675" y="1526753"/>
                  <a:pt x="738974" y="1535027"/>
                </a:cubicBezTo>
                <a:cubicBezTo>
                  <a:pt x="780606" y="1543792"/>
                  <a:pt x="823471" y="1545838"/>
                  <a:pt x="865974" y="1547727"/>
                </a:cubicBezTo>
                <a:cubicBezTo>
                  <a:pt x="1014055" y="1554308"/>
                  <a:pt x="1162307" y="1556194"/>
                  <a:pt x="1310474" y="1560427"/>
                </a:cubicBezTo>
                <a:cubicBezTo>
                  <a:pt x="1563109" y="1602533"/>
                  <a:pt x="1414071" y="1582569"/>
                  <a:pt x="1945474" y="1560427"/>
                </a:cubicBezTo>
                <a:cubicBezTo>
                  <a:pt x="1973266" y="1559269"/>
                  <a:pt x="2039004" y="1531913"/>
                  <a:pt x="2059774" y="1522327"/>
                </a:cubicBezTo>
                <a:cubicBezTo>
                  <a:pt x="2094153" y="1506460"/>
                  <a:pt x="2161374" y="1471527"/>
                  <a:pt x="2161374" y="1471527"/>
                </a:cubicBezTo>
                <a:cubicBezTo>
                  <a:pt x="2162277" y="1470323"/>
                  <a:pt x="2221160" y="1393769"/>
                  <a:pt x="2224874" y="1382627"/>
                </a:cubicBezTo>
                <a:cubicBezTo>
                  <a:pt x="2266466" y="1257850"/>
                  <a:pt x="2196158" y="1347843"/>
                  <a:pt x="2288374" y="1255627"/>
                </a:cubicBezTo>
                <a:cubicBezTo>
                  <a:pt x="2292607" y="1230227"/>
                  <a:pt x="2296024" y="1204677"/>
                  <a:pt x="2301074" y="1179427"/>
                </a:cubicBezTo>
                <a:cubicBezTo>
                  <a:pt x="2304497" y="1162311"/>
                  <a:pt x="2310351" y="1145743"/>
                  <a:pt x="2313774" y="1128627"/>
                </a:cubicBezTo>
                <a:cubicBezTo>
                  <a:pt x="2318824" y="1103377"/>
                  <a:pt x="2322241" y="1077827"/>
                  <a:pt x="2326474" y="1052427"/>
                </a:cubicBezTo>
                <a:cubicBezTo>
                  <a:pt x="2325876" y="1032677"/>
                  <a:pt x="2373645" y="671426"/>
                  <a:pt x="2275674" y="557127"/>
                </a:cubicBezTo>
                <a:cubicBezTo>
                  <a:pt x="2266962" y="546963"/>
                  <a:pt x="2250274" y="548660"/>
                  <a:pt x="2237574" y="544427"/>
                </a:cubicBezTo>
                <a:cubicBezTo>
                  <a:pt x="2168581" y="406440"/>
                  <a:pt x="2241884" y="519935"/>
                  <a:pt x="2097874" y="404727"/>
                </a:cubicBezTo>
                <a:cubicBezTo>
                  <a:pt x="2085955" y="395192"/>
                  <a:pt x="2085942" y="373810"/>
                  <a:pt x="2072474" y="366627"/>
                </a:cubicBezTo>
                <a:cubicBezTo>
                  <a:pt x="2020447" y="338879"/>
                  <a:pt x="1958569" y="332381"/>
                  <a:pt x="1907374" y="303127"/>
                </a:cubicBezTo>
                <a:cubicBezTo>
                  <a:pt x="1745667" y="210723"/>
                  <a:pt x="1895494" y="288629"/>
                  <a:pt x="1704174" y="214227"/>
                </a:cubicBezTo>
                <a:cubicBezTo>
                  <a:pt x="1580302" y="166054"/>
                  <a:pt x="1597143" y="153594"/>
                  <a:pt x="1462874" y="125327"/>
                </a:cubicBezTo>
                <a:cubicBezTo>
                  <a:pt x="1425362" y="117430"/>
                  <a:pt x="1386387" y="118929"/>
                  <a:pt x="1348574" y="112627"/>
                </a:cubicBezTo>
                <a:cubicBezTo>
                  <a:pt x="1089570" y="69460"/>
                  <a:pt x="1363683" y="111501"/>
                  <a:pt x="1145374" y="49127"/>
                </a:cubicBezTo>
                <a:cubicBezTo>
                  <a:pt x="1104385" y="37416"/>
                  <a:pt x="918779" y="24952"/>
                  <a:pt x="904074" y="23727"/>
                </a:cubicBezTo>
                <a:cubicBezTo>
                  <a:pt x="706328" y="-15822"/>
                  <a:pt x="815769" y="1116"/>
                  <a:pt x="408774" y="23727"/>
                </a:cubicBezTo>
                <a:cubicBezTo>
                  <a:pt x="399323" y="24252"/>
                  <a:pt x="419357" y="36427"/>
                  <a:pt x="408774" y="4912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26</Words>
  <Application>Microsoft Office PowerPoint</Application>
  <PresentationFormat>Широкоэкранный</PresentationFormat>
  <Paragraphs>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 Black</vt:lpstr>
      <vt:lpstr>Calibri</vt:lpstr>
      <vt:lpstr>Calibri Light</vt:lpstr>
      <vt:lpstr>Ретро</vt:lpstr>
      <vt:lpstr>Презентация PowerPoint</vt:lpstr>
      <vt:lpstr>  §1. Определение и свойства дифференцирования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   Модуль 3. Дифференциальное исчисление функции одной переменной</dc:title>
  <dc:creator>Ирина</dc:creator>
  <cp:lastModifiedBy>Астафьев Игорь Евгеньевич</cp:lastModifiedBy>
  <cp:revision>23</cp:revision>
  <dcterms:created xsi:type="dcterms:W3CDTF">2018-10-15T20:04:32Z</dcterms:created>
  <dcterms:modified xsi:type="dcterms:W3CDTF">2023-01-06T17:59:49Z</dcterms:modified>
</cp:coreProperties>
</file>