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6" r:id="rId5"/>
    <p:sldId id="27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6" r:id="rId15"/>
    <p:sldId id="267" r:id="rId16"/>
    <p:sldId id="268" r:id="rId17"/>
    <p:sldId id="269" r:id="rId18"/>
    <p:sldId id="278" r:id="rId19"/>
    <p:sldId id="271" r:id="rId20"/>
    <p:sldId id="285" r:id="rId21"/>
    <p:sldId id="272" r:id="rId22"/>
    <p:sldId id="279" r:id="rId23"/>
    <p:sldId id="280" r:id="rId24"/>
    <p:sldId id="273" r:id="rId25"/>
    <p:sldId id="274" r:id="rId26"/>
    <p:sldId id="281" r:id="rId27"/>
    <p:sldId id="282" r:id="rId28"/>
    <p:sldId id="283" r:id="rId29"/>
    <p:sldId id="275" r:id="rId30"/>
    <p:sldId id="284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59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3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02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66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64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43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0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20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7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4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FC97-7866-49A5-B686-A0AF71277265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E74B-462B-4855-AF99-962D3D2FF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91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§2. Механический и геометрический смысл производной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815" y="3830128"/>
            <a:ext cx="11438627" cy="1427672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sz="4800" b="1" dirty="0">
                <a:solidFill>
                  <a:srgbClr val="0070C0"/>
                </a:solidFill>
              </a:rPr>
              <a:t>2.1 Механический смысл производной </a:t>
            </a:r>
            <a:endParaRPr lang="ru-RU" sz="4800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06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122"/>
            <a:ext cx="11800935" cy="7832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7" y="1795491"/>
            <a:ext cx="11611898" cy="11250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14" y="3593702"/>
            <a:ext cx="2426313" cy="11853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976" y="3883601"/>
            <a:ext cx="1733464" cy="8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1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122"/>
            <a:ext cx="11800935" cy="7832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7" y="1795491"/>
            <a:ext cx="11611898" cy="11250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14" y="3593702"/>
            <a:ext cx="2426313" cy="11853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976" y="3883601"/>
            <a:ext cx="1733464" cy="8954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976" y="3726611"/>
            <a:ext cx="5350959" cy="105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3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122"/>
            <a:ext cx="11800935" cy="7832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7" y="1795491"/>
            <a:ext cx="11611898" cy="11250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78" y="3795623"/>
            <a:ext cx="2749345" cy="15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122"/>
            <a:ext cx="11800935" cy="7832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7" y="1795491"/>
            <a:ext cx="11611898" cy="11250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78" y="3795623"/>
            <a:ext cx="2749345" cy="15461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906" y="4123426"/>
            <a:ext cx="1712419" cy="9130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808" y="4001350"/>
            <a:ext cx="5353732" cy="103517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327803" y="1863904"/>
            <a:ext cx="0" cy="386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232423" y="1863904"/>
            <a:ext cx="0" cy="386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839439" y="1861290"/>
            <a:ext cx="0" cy="386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619257" y="1861290"/>
            <a:ext cx="0" cy="386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3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122"/>
            <a:ext cx="11800935" cy="7832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7" y="1795491"/>
            <a:ext cx="11611898" cy="11250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17" y="3855414"/>
            <a:ext cx="3051455" cy="140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2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122"/>
            <a:ext cx="11800935" cy="7832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7" y="1795491"/>
            <a:ext cx="11611898" cy="11250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55" y="3843085"/>
            <a:ext cx="3235271" cy="11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3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122"/>
            <a:ext cx="11800935" cy="7832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7" y="1795491"/>
            <a:ext cx="11611898" cy="11250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44" y="4218709"/>
            <a:ext cx="4811971" cy="12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122"/>
            <a:ext cx="11800935" cy="7832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7" y="1795491"/>
            <a:ext cx="11611898" cy="11250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37" y="4301836"/>
            <a:ext cx="3543018" cy="13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84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0"/>
            <a:ext cx="9030412" cy="68286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64933" y="880533"/>
            <a:ext cx="465667" cy="651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64933" y="1761066"/>
            <a:ext cx="465667" cy="651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69733" y="2782711"/>
            <a:ext cx="465667" cy="651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133512" y="3784036"/>
            <a:ext cx="465667" cy="651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297766" y="4543777"/>
            <a:ext cx="465667" cy="651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108958" y="5706534"/>
            <a:ext cx="465667" cy="651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4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2921744"/>
            <a:ext cx="10785764" cy="8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9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1813"/>
            <a:ext cx="12103925" cy="1573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355" y="611822"/>
            <a:ext cx="6644932" cy="280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8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73.userapi.com/c853420/v853420412/23ccc4/VVy9HIx6u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35" y="723598"/>
            <a:ext cx="3146425" cy="39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0947" y="4704080"/>
            <a:ext cx="291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Мишель </a:t>
            </a:r>
            <a:r>
              <a:rPr lang="ru-RU" sz="2400" b="1" dirty="0" err="1"/>
              <a:t>Ролль</a:t>
            </a:r>
            <a:r>
              <a:rPr lang="ru-RU" sz="2400" b="1" dirty="0"/>
              <a:t> </a:t>
            </a:r>
            <a:r>
              <a:rPr lang="ru-RU" sz="2400" b="1" dirty="0" smtClean="0"/>
              <a:t>(1652 -1719)</a:t>
            </a:r>
            <a:endParaRPr lang="ru-RU" sz="2400" b="1" dirty="0"/>
          </a:p>
        </p:txBody>
      </p:sp>
      <p:pic>
        <p:nvPicPr>
          <p:cNvPr id="1028" name="Picture 4" descr="Лагранж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15" y="620712"/>
            <a:ext cx="30765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6615" y="4704080"/>
            <a:ext cx="3180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Жозе́ф</a:t>
            </a:r>
            <a:r>
              <a:rPr lang="ru-RU" sz="2400" b="1" dirty="0"/>
              <a:t> Луи́ </a:t>
            </a:r>
            <a:r>
              <a:rPr lang="ru-RU" sz="2400" b="1" dirty="0" err="1" smtClean="0"/>
              <a:t>Лагра́нж</a:t>
            </a:r>
            <a:endParaRPr lang="ru-RU" sz="2400" b="1" dirty="0" smtClean="0"/>
          </a:p>
          <a:p>
            <a:r>
              <a:rPr lang="ru-RU" sz="2400" dirty="0"/>
              <a:t> </a:t>
            </a:r>
            <a:r>
              <a:rPr lang="ru-RU" sz="2400" dirty="0" smtClean="0"/>
              <a:t>(</a:t>
            </a:r>
            <a:r>
              <a:rPr lang="ru-RU" sz="2400" dirty="0"/>
              <a:t> </a:t>
            </a:r>
            <a:r>
              <a:rPr lang="ru-RU" sz="2400" dirty="0" smtClean="0"/>
              <a:t>1736-1813)</a:t>
            </a:r>
          </a:p>
          <a:p>
            <a:endParaRPr lang="ru-RU" dirty="0"/>
          </a:p>
        </p:txBody>
      </p:sp>
      <p:pic>
        <p:nvPicPr>
          <p:cNvPr id="7" name="Picture 4" descr="Лагранж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620712"/>
            <a:ext cx="30765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6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74" y="394854"/>
            <a:ext cx="11270251" cy="19736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9661"/>
            <a:ext cx="12192000" cy="407833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045036" y="1579418"/>
            <a:ext cx="748146" cy="581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64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82" y="680720"/>
            <a:ext cx="1158862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86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2" y="101600"/>
            <a:ext cx="11137638" cy="64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2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1041494"/>
            <a:ext cx="11277600" cy="7857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6" y="1827194"/>
            <a:ext cx="2070975" cy="4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71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08"/>
            <a:ext cx="11880835" cy="20672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01" y="2287200"/>
            <a:ext cx="6955351" cy="45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0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2" y="477520"/>
            <a:ext cx="11496848" cy="2218690"/>
          </a:xfrm>
          <a:prstGeom prst="rect">
            <a:avLst/>
          </a:prstGeom>
        </p:spPr>
      </p:pic>
      <p:sp useBgFill="1">
        <p:nvSpPr>
          <p:cNvPr id="3" name="Прямоугольник 2"/>
          <p:cNvSpPr/>
          <p:nvPr/>
        </p:nvSpPr>
        <p:spPr>
          <a:xfrm>
            <a:off x="4003040" y="2275840"/>
            <a:ext cx="690880" cy="386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6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5" y="568960"/>
            <a:ext cx="11324954" cy="40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1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2" y="507999"/>
            <a:ext cx="11867028" cy="58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5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677"/>
            <a:ext cx="11345048" cy="101072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1" y="3197852"/>
            <a:ext cx="11055846" cy="5854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6" y="5461687"/>
            <a:ext cx="10526071" cy="82599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0130" y="5090984"/>
            <a:ext cx="11294075" cy="150752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07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27" y="1500996"/>
            <a:ext cx="6749431" cy="15216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9" y="4355706"/>
            <a:ext cx="11252626" cy="8001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29464" y="1500997"/>
            <a:ext cx="7145794" cy="1811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00332" y="457832"/>
            <a:ext cx="10420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0" i="0" u="none" strike="noStrike" baseline="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механический смысл производной: </a:t>
            </a:r>
            <a:endParaRPr lang="ru-RU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69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46" y="355600"/>
            <a:ext cx="11195974" cy="242823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1" y="2649326"/>
            <a:ext cx="11154346" cy="30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3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128"/>
            <a:ext cx="12192000" cy="50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7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4" y="612245"/>
            <a:ext cx="9953625" cy="6381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6" y="1614253"/>
            <a:ext cx="11091334" cy="107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6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79" y="1004025"/>
            <a:ext cx="7255121" cy="5853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62" y="554758"/>
            <a:ext cx="8166676" cy="4492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5" y="2248128"/>
            <a:ext cx="4141950" cy="41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1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25" y="1224952"/>
            <a:ext cx="7775987" cy="15872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25" y="3563639"/>
            <a:ext cx="6895671" cy="8780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126" y="5037826"/>
            <a:ext cx="6604418" cy="158726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38687" y="1000664"/>
            <a:ext cx="7471825" cy="167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38687" y="3392129"/>
            <a:ext cx="7034857" cy="1507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38687" y="5071313"/>
            <a:ext cx="7471825" cy="1535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73768"/>
            <a:ext cx="8713797" cy="653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122"/>
            <a:ext cx="11800935" cy="7832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7" y="1795491"/>
            <a:ext cx="11611898" cy="11250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14" y="3593702"/>
            <a:ext cx="2426313" cy="11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71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26</Words>
  <Application>Microsoft Office PowerPoint</Application>
  <PresentationFormat>Широкоэкранный</PresentationFormat>
  <Paragraphs>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Тема Office</vt:lpstr>
      <vt:lpstr>§2. Механический и геометрический смысл производной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 Механический и геометрический смысл производной</dc:title>
  <dc:creator>Ирина</dc:creator>
  <cp:lastModifiedBy>Ирина</cp:lastModifiedBy>
  <cp:revision>17</cp:revision>
  <dcterms:created xsi:type="dcterms:W3CDTF">2018-10-22T17:21:52Z</dcterms:created>
  <dcterms:modified xsi:type="dcterms:W3CDTF">2020-10-26T19:05:28Z</dcterms:modified>
</cp:coreProperties>
</file>