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66" r:id="rId13"/>
    <p:sldId id="267" r:id="rId14"/>
    <p:sldId id="268" r:id="rId15"/>
    <p:sldId id="269" r:id="rId16"/>
    <p:sldId id="270" r:id="rId17"/>
    <p:sldId id="289" r:id="rId18"/>
    <p:sldId id="271" r:id="rId19"/>
    <p:sldId id="272" r:id="rId20"/>
    <p:sldId id="290" r:id="rId21"/>
    <p:sldId id="273" r:id="rId22"/>
    <p:sldId id="274" r:id="rId23"/>
    <p:sldId id="291" r:id="rId24"/>
    <p:sldId id="292" r:id="rId25"/>
    <p:sldId id="275" r:id="rId26"/>
    <p:sldId id="293" r:id="rId27"/>
    <p:sldId id="294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95" r:id="rId39"/>
    <p:sldId id="286" r:id="rId40"/>
    <p:sldId id="287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62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53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18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6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4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6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84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1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43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53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50DF0-BC56-45FE-B18C-934F1EC8C1B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2F8E06-08E7-4D6B-A750-3D3BBF1F208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7" Type="http://schemas.openxmlformats.org/officeDocument/2006/relationships/image" Target="../media/image87.png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8" y="2573344"/>
            <a:ext cx="10886867" cy="6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5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547"/>
            <a:ext cx="12192000" cy="335981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6" y="456976"/>
            <a:ext cx="8858250" cy="952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624905"/>
            <a:ext cx="11963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1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03" y="1993392"/>
            <a:ext cx="11119767" cy="27486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757"/>
            <a:ext cx="12192000" cy="10127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5578007"/>
            <a:ext cx="10201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8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8" y="1943582"/>
            <a:ext cx="4386546" cy="11396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455"/>
            <a:ext cx="12192000" cy="4242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19" y="1316079"/>
            <a:ext cx="4391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7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8" y="870433"/>
            <a:ext cx="2286266" cy="59476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98" y="1943582"/>
            <a:ext cx="4386546" cy="113968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86" y="2190222"/>
            <a:ext cx="3232698" cy="6464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35" y="3236976"/>
            <a:ext cx="8123215" cy="12525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181" y="4643190"/>
            <a:ext cx="1456690" cy="7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0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2" y="347472"/>
            <a:ext cx="9634054" cy="270737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12" y="3450101"/>
            <a:ext cx="10256336" cy="13548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070" y="5048656"/>
            <a:ext cx="2235945" cy="11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4" y="1714950"/>
            <a:ext cx="11800651" cy="34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5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8" y="2596895"/>
            <a:ext cx="10966382" cy="18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5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685"/>
            <a:ext cx="12192000" cy="37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0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720502"/>
            <a:ext cx="11003977" cy="13632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2484614"/>
            <a:ext cx="10776396" cy="14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9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720502"/>
            <a:ext cx="11003977" cy="13632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2484614"/>
            <a:ext cx="10776396" cy="14655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07" y="4552243"/>
            <a:ext cx="9408609" cy="14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5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3" y="669732"/>
            <a:ext cx="10315801" cy="10352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307" y="3055313"/>
            <a:ext cx="4361213" cy="990973"/>
          </a:xfrm>
          <a:prstGeom prst="rect">
            <a:avLst/>
          </a:prstGeom>
          <a:ln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326" y="1714673"/>
            <a:ext cx="3322122" cy="6259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307" y="2241330"/>
            <a:ext cx="8808245" cy="916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6" y="5344520"/>
            <a:ext cx="9651526" cy="9376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333" y="107464"/>
            <a:ext cx="11525250" cy="7048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276601" y="1705000"/>
            <a:ext cx="3543748" cy="610792"/>
          </a:xfrm>
          <a:prstGeom prst="rect">
            <a:avLst/>
          </a:prstGeom>
          <a:noFill/>
          <a:ln>
            <a:gradFill>
              <a:gsLst>
                <a:gs pos="0">
                  <a:srgbClr val="FFC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91" y="3937141"/>
            <a:ext cx="12192000" cy="1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4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543"/>
            <a:ext cx="12192000" cy="57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5" y="475718"/>
            <a:ext cx="3163824" cy="8066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525" y="249346"/>
            <a:ext cx="3904807" cy="125934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21" y="2192017"/>
            <a:ext cx="6181174" cy="699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950" y="2902020"/>
            <a:ext cx="5006584" cy="13498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1028" y="1508692"/>
            <a:ext cx="5257800" cy="485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84" y="4244284"/>
            <a:ext cx="11862815" cy="160680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93009" y="3636085"/>
            <a:ext cx="384724" cy="499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6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19259" y="4797919"/>
            <a:ext cx="384724" cy="499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96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191"/>
            <a:ext cx="12192000" cy="365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3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11"/>
            <a:ext cx="12192000" cy="26470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7670"/>
            <a:ext cx="121158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2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970"/>
            <a:ext cx="12192000" cy="19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8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8" y="614948"/>
            <a:ext cx="11370826" cy="9571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174" y="2374213"/>
            <a:ext cx="7127237" cy="8703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4567"/>
            <a:ext cx="12192000" cy="26131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8614" y="2571246"/>
            <a:ext cx="4572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63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4"/>
            <a:ext cx="12192000" cy="27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07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398"/>
            <a:ext cx="12192000" cy="32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47" y="493776"/>
            <a:ext cx="5369996" cy="11873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47" y="2468880"/>
            <a:ext cx="7114590" cy="171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5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03" y="136319"/>
            <a:ext cx="5428525" cy="61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33" y="1041763"/>
            <a:ext cx="11433349" cy="13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55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27" y="0"/>
            <a:ext cx="5500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2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81" y="0"/>
            <a:ext cx="5783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1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480" y="0"/>
            <a:ext cx="5079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18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12" y="49733"/>
            <a:ext cx="6759976" cy="67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1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24" y="152283"/>
            <a:ext cx="6642751" cy="65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78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77" y="2138620"/>
            <a:ext cx="9958476" cy="15751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362"/>
            <a:ext cx="12192000" cy="8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76" y="987552"/>
            <a:ext cx="9958476" cy="15751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9626"/>
            <a:ext cx="10768405" cy="13938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36447"/>
            <a:ext cx="12196877" cy="10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58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5" y="1664208"/>
            <a:ext cx="11080624" cy="28755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60" y="5331877"/>
            <a:ext cx="6281315" cy="10312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933"/>
            <a:ext cx="12192000" cy="6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86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111"/>
            <a:ext cx="12192000" cy="15044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7096"/>
            <a:ext cx="12192000" cy="32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36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61" y="804672"/>
            <a:ext cx="10312220" cy="16313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30" y="4005072"/>
            <a:ext cx="10564551" cy="16631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77" y="42672"/>
            <a:ext cx="7724775" cy="762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055" y="2452789"/>
            <a:ext cx="4391025" cy="371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06" y="3017030"/>
            <a:ext cx="9991725" cy="361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706" y="3461656"/>
            <a:ext cx="63531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2" y="0"/>
            <a:ext cx="10601478" cy="9045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92" y="2790770"/>
            <a:ext cx="3452506" cy="8629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64814" y="3906202"/>
            <a:ext cx="419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Разложим функцию 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62262" y="3857182"/>
            <a:ext cx="88940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по формуле Тейлора третьего порядка в точке с остатком в форме Пеано. 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467" y="4934400"/>
            <a:ext cx="7687674" cy="13563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141" y="3365398"/>
            <a:ext cx="1947151" cy="5309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10327"/>
            <a:ext cx="12192000" cy="15885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290" y="2810930"/>
            <a:ext cx="2027905" cy="5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9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94" y="1042416"/>
            <a:ext cx="8701140" cy="15715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89" y="291241"/>
            <a:ext cx="10953750" cy="5524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4659"/>
            <a:ext cx="12192000" cy="21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2691513"/>
            <a:ext cx="10952984" cy="9058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135" y="700453"/>
            <a:ext cx="7687674" cy="13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8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99" y="1641511"/>
            <a:ext cx="10057463" cy="33554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443" y="238684"/>
            <a:ext cx="4160145" cy="6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2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70" y="1184280"/>
            <a:ext cx="9834298" cy="12996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799" y="2088057"/>
            <a:ext cx="1710137" cy="12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56" y="2249424"/>
            <a:ext cx="9661778" cy="103022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895"/>
            <a:ext cx="12192000" cy="16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" y="1764254"/>
            <a:ext cx="11243083" cy="42943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707"/>
            <a:ext cx="12192000" cy="10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8183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17</Words>
  <Application>Microsoft Office PowerPoint</Application>
  <PresentationFormat>Широкоэкранный</PresentationFormat>
  <Paragraphs>4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Ирина</cp:lastModifiedBy>
  <cp:revision>16</cp:revision>
  <dcterms:created xsi:type="dcterms:W3CDTF">2018-11-12T21:48:33Z</dcterms:created>
  <dcterms:modified xsi:type="dcterms:W3CDTF">2020-11-25T10:49:36Z</dcterms:modified>
</cp:coreProperties>
</file>