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type="screen16x9" cy="6858000" cx="12192000"/>
  <p:notesSz cx="6858000" cy="9144000"/>
  <p:defaultTextStyle>
    <a:defPPr>
      <a:defRPr lang="ru-RU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6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tableStyles" Target="tableStyle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Титульный слайд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/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95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baseline="0" b="1" cap="all" dirty="0" sz="7200" i="0" kern="1200" kumimoji="0" lang="en-US" normalizeH="0" spc="0" strike="noStrike" u="none">
                <a:ln w="15875">
                  <a:solidFill>
                    <a:sysClr lastClr="FFFFFF" val="window"/>
                  </a:solidFill>
                </a:ln>
                <a:solidFill>
                  <a:srgbClr val="DF5327"/>
                </a:solidFill>
                <a:effectLst>
                  <a:outerShdw algn="tl" dir="2700000" dist="38100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596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algn="ctr" indent="0" marL="0">
              <a:buNone/>
              <a:defRPr sz="2200">
                <a:solidFill>
                  <a:schemeClr val="accent1"/>
                </a:solidFill>
              </a:defRPr>
            </a:lvl1pPr>
            <a:lvl2pPr algn="ctr" indent="0" marL="457200">
              <a:buNone/>
              <a:defRPr sz="2200"/>
            </a:lvl2pPr>
            <a:lvl3pPr algn="ctr" indent="0" marL="914400">
              <a:buNone/>
              <a:defRPr sz="2200"/>
            </a:lvl3pPr>
            <a:lvl4pPr algn="ctr" indent="0" marL="1371600">
              <a:buNone/>
              <a:defRPr sz="2000"/>
            </a:lvl4pPr>
            <a:lvl5pPr algn="ctr" indent="0" marL="1828800">
              <a:buNone/>
              <a:defRPr sz="2000"/>
            </a:lvl5pPr>
            <a:lvl6pPr algn="ctr" indent="0" marL="2286000">
              <a:buNone/>
              <a:defRPr sz="2000"/>
            </a:lvl6pPr>
            <a:lvl7pPr algn="ctr" indent="0" marL="2743200">
              <a:buNone/>
              <a:defRPr sz="2000"/>
            </a:lvl7pPr>
            <a:lvl8pPr algn="ctr" indent="0" marL="3200400">
              <a:buNone/>
              <a:defRPr sz="2000"/>
            </a:lvl8pPr>
            <a:lvl9pPr algn="ctr" indent="0" marL="3657600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dirty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5CFBA84-D5AE-4CAB-8E3C-6C0E3FB3D51B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7DB1AE7-C7B5-4B8D-8940-E93FD6054DF6}" type="slidenum">
              <a:rPr lang="ru-RU" smtClean="0"/>
              <a:t>‹#›</a:t>
            </a:fld>
            <a:endParaRPr lang="ru-RU"/>
          </a:p>
        </p:txBody>
      </p:sp>
      <p:cxnSp>
        <p:nvCxnSpPr>
          <p:cNvPr id="3145728" name="Straight Connector 7"/>
          <p:cNvCxnSpPr>
            <a:cxnSpLocks/>
          </p:cNvCxnSpPr>
          <p:nvPr/>
        </p:nvCxnSpPr>
        <p:spPr>
          <a:xfrm>
            <a:off x="1978660" y="3733800"/>
            <a:ext cx="8229601" cy="0"/>
          </a:xfrm>
          <a:prstGeom prst="line"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Заголовок и вертикальный текст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2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CFBA84-D5AE-4CAB-8E3C-6C0E3FB3D51B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7DB1AE7-C7B5-4B8D-8940-E93FD6054D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Вертикальный заголовок и текст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0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CFBA84-D5AE-4CAB-8E3C-6C0E3FB3D51B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7DB1AE7-C7B5-4B8D-8940-E93FD6054D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Заголовок и объект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CFBA84-D5AE-4CAB-8E3C-6C0E3FB3D51B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7DB1AE7-C7B5-4B8D-8940-E93FD6054D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Заголовок раздела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 defTabSz="914400" eaLnBrk="1" hangingPunct="1" latinLnBrk="0" marL="0" rtl="0">
              <a:lnSpc>
                <a:spcPct val="85000"/>
              </a:lnSpc>
              <a:spcBef>
                <a:spcPct val="0"/>
              </a:spcBef>
              <a:buNone/>
              <a:defRPr baseline="0" b="1" cap="all" dirty="0" sz="7200" i="0" kern="1200" kumimoji="0" lang="en-US" normalizeH="0" spc="0" strike="noStrike" u="none">
                <a:ln w="15875">
                  <a:solidFill>
                    <a:sysClr lastClr="FFFFFF" val="window"/>
                  </a:solidFill>
                </a:ln>
                <a:solidFill>
                  <a:srgbClr val="DF5327"/>
                </a:solidFill>
                <a:effectLst>
                  <a:outerShdw algn="tl" dir="2700000" dist="38100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algn="ctr" indent="0" marL="0">
              <a:buNone/>
              <a:defRPr sz="22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CFBA84-D5AE-4CAB-8E3C-6C0E3FB3D51B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7DB1AE7-C7B5-4B8D-8940-E93FD6054DF6}" type="slidenum">
              <a:rPr lang="ru-RU" smtClean="0"/>
              <a:t>‹#›</a:t>
            </a:fld>
            <a:endParaRPr lang="ru-RU"/>
          </a:p>
        </p:txBody>
      </p:sp>
      <p:cxnSp>
        <p:nvCxnSpPr>
          <p:cNvPr id="3145729" name="Straight Connector 6"/>
          <p:cNvCxnSpPr>
            <a:cxnSpLocks/>
          </p:cNvCxnSpPr>
          <p:nvPr/>
        </p:nvCxnSpPr>
        <p:spPr>
          <a:xfrm>
            <a:off x="1981200" y="4020408"/>
            <a:ext cx="8229601" cy="0"/>
          </a:xfrm>
          <a:prstGeom prst="line"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Два объекта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31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CFBA84-D5AE-4CAB-8E3C-6C0E3FB3D51B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7DB1AE7-C7B5-4B8D-8940-E93FD6054D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Сравнение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indent="0" marL="0">
              <a:spcBef>
                <a:spcPts val="0"/>
              </a:spcBef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indent="0" marL="0">
              <a:spcBef>
                <a:spcPts val="0"/>
              </a:spcBef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40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CFBA84-D5AE-4CAB-8E3C-6C0E3FB3D51B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7DB1AE7-C7B5-4B8D-8940-E93FD6054D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Только заголовок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0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CFBA84-D5AE-4CAB-8E3C-6C0E3FB3D51B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104860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0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7DB1AE7-C7B5-4B8D-8940-E93FD6054D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Пустой слайд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CFBA84-D5AE-4CAB-8E3C-6C0E3FB3D51B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104858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5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7DB1AE7-C7B5-4B8D-8940-E93FD6054D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Объект с подписью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b="0" sz="40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indent="0" marL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CFBA84-D5AE-4CAB-8E3C-6C0E3FB3D51B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7DB1AE7-C7B5-4B8D-8940-E93FD6054D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Рисунок с подписью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b="0" sz="40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1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anchor="t" lIns="274320" tIns="182880">
            <a:normAutofit/>
          </a:bodyPr>
          <a:lstStyle>
            <a:lvl1pPr indent="0" marL="0">
              <a:buNone/>
              <a:defRPr sz="28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dirty="0" lang="en-US"/>
          </a:p>
        </p:txBody>
      </p:sp>
      <p:sp>
        <p:nvSpPr>
          <p:cNvPr id="10486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indent="0" marL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CFBA84-D5AE-4CAB-8E3C-6C0E3FB3D51B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10486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7DB1AE7-C7B5-4B8D-8940-E93FD6054D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/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5CFBA84-D5AE-4CAB-8E3C-6C0E3FB3D51B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7DB1AE7-C7B5-4B8D-8940-E93FD6054DF6}" type="slidenum">
              <a:rPr lang="ru-RU" smtClean="0"/>
              <a:t>‹#›</a:t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182880" latinLnBrk="0" marL="228600" rtl="0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4572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73152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100584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128016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6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9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22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34.emf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39.emf"/><Relationship Id="rId2" Type="http://schemas.openxmlformats.org/officeDocument/2006/relationships/image" Target="../media/image40.png"/><Relationship Id="rId3" Type="http://schemas.openxmlformats.org/officeDocument/2006/relationships/image" Target="../media/image41.emf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6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44.emf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47.emf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49.emf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50.emf"/><Relationship Id="rId2" Type="http://schemas.openxmlformats.org/officeDocument/2006/relationships/image" Target="../media/image51.emf"/><Relationship Id="rId3" Type="http://schemas.openxmlformats.org/officeDocument/2006/relationships/image" Target="../media/image52.emf"/><Relationship Id="rId4" Type="http://schemas.openxmlformats.org/officeDocument/2006/relationships/image" Target="../media/image53.png"/><Relationship Id="rId5" Type="http://schemas.openxmlformats.org/officeDocument/2006/relationships/image" Target="../media/image54.emf"/><Relationship Id="rId6" Type="http://schemas.openxmlformats.org/officeDocument/2006/relationships/image" Target="../media/image55.png"/><Relationship Id="rId7" Type="http://schemas.openxmlformats.org/officeDocument/2006/relationships/slideLayout" Target="../slideLayouts/slideLayout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7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57.emf"/><Relationship Id="rId2" Type="http://schemas.openxmlformats.org/officeDocument/2006/relationships/image" Target="../media/image58.emf"/><Relationship Id="rId3" Type="http://schemas.openxmlformats.org/officeDocument/2006/relationships/slideLayout" Target="../slideLayouts/slideLayout7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59.emf"/><Relationship Id="rId2" Type="http://schemas.openxmlformats.org/officeDocument/2006/relationships/image" Target="../media/image60.emf"/><Relationship Id="rId3" Type="http://schemas.openxmlformats.org/officeDocument/2006/relationships/image" Target="../media/image61.png"/><Relationship Id="rId4" Type="http://schemas.openxmlformats.org/officeDocument/2006/relationships/slideLayout" Target="../slideLayouts/slideLayout7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62.emf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emf"/><Relationship Id="rId5" Type="http://schemas.openxmlformats.org/officeDocument/2006/relationships/image" Target="../media/image66.png"/><Relationship Id="rId6" Type="http://schemas.openxmlformats.org/officeDocument/2006/relationships/slideLayout" Target="../slideLayouts/slideLayout7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67.emf"/><Relationship Id="rId2" Type="http://schemas.openxmlformats.org/officeDocument/2006/relationships/image" Target="../media/image68.emf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slideLayout" Target="../slideLayouts/slideLayout7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67.emf"/><Relationship Id="rId2" Type="http://schemas.openxmlformats.org/officeDocument/2006/relationships/image" Target="../media/image68.emf"/><Relationship Id="rId3" Type="http://schemas.openxmlformats.org/officeDocument/2006/relationships/image" Target="../media/image71.emf"/><Relationship Id="rId4" Type="http://schemas.openxmlformats.org/officeDocument/2006/relationships/image" Target="../media/image72.emf"/><Relationship Id="rId5" Type="http://schemas.openxmlformats.org/officeDocument/2006/relationships/image" Target="../media/image73.emf"/><Relationship Id="rId6" Type="http://schemas.openxmlformats.org/officeDocument/2006/relationships/image" Target="../media/image74.emf"/><Relationship Id="rId7" Type="http://schemas.openxmlformats.org/officeDocument/2006/relationships/image" Target="../media/image75.emf"/><Relationship Id="rId8" Type="http://schemas.openxmlformats.org/officeDocument/2006/relationships/image" Target="../media/image76.emf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Relationship Id="rId13" Type="http://schemas.openxmlformats.org/officeDocument/2006/relationships/slideLayout" Target="../slideLayouts/slideLayout7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81.emf"/><Relationship Id="rId2" Type="http://schemas.openxmlformats.org/officeDocument/2006/relationships/image" Target="../media/image82.emf"/><Relationship Id="rId3" Type="http://schemas.openxmlformats.org/officeDocument/2006/relationships/image" Target="../media/image83.png"/><Relationship Id="rId4" Type="http://schemas.openxmlformats.org/officeDocument/2006/relationships/slideLayout" Target="../slideLayouts/slideLayout7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slideLayout" Target="../slideLayouts/slideLayout7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image" Target="../media/image89.png"/><Relationship Id="rId3" Type="http://schemas.openxmlformats.org/officeDocument/2006/relationships/slideLayout" Target="../slideLayouts/slideLayout7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Relationship Id="rId3" Type="http://schemas.openxmlformats.org/officeDocument/2006/relationships/slideLayout" Target="../slideLayouts/slideLayout7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emf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Рисунок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64874" y="607957"/>
            <a:ext cx="11131791" cy="547039"/>
          </a:xfrm>
          <a:prstGeom prst="rect"/>
        </p:spPr>
      </p:pic>
      <p:pic>
        <p:nvPicPr>
          <p:cNvPr id="2097153" name="Рисунок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l="819" r="1250" b="5996"/>
          <a:stretch>
            <a:fillRect/>
          </a:stretch>
        </p:blipFill>
        <p:spPr>
          <a:xfrm>
            <a:off x="304799" y="1292801"/>
            <a:ext cx="11518233" cy="2011873"/>
          </a:xfrm>
          <a:prstGeom prst="rect"/>
        </p:spPr>
      </p:pic>
      <p:pic>
        <p:nvPicPr>
          <p:cNvPr id="2097154" name="Рисунок 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533040" y="4170401"/>
            <a:ext cx="2492427" cy="711970"/>
          </a:xfrm>
          <a:prstGeom prst="rect"/>
        </p:spPr>
      </p:pic>
      <p:pic>
        <p:nvPicPr>
          <p:cNvPr id="2097155" name="Рисунок 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64874" y="5209629"/>
            <a:ext cx="10784701" cy="947367"/>
          </a:xfrm>
          <a:prstGeom prst="rect"/>
        </p:spPr>
      </p:pic>
      <p:sp>
        <p:nvSpPr>
          <p:cNvPr id="1048585" name="TextBox 5"/>
          <p:cNvSpPr txBox="1"/>
          <p:nvPr/>
        </p:nvSpPr>
        <p:spPr>
          <a:xfrm>
            <a:off x="664874" y="3633832"/>
            <a:ext cx="1281621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ru-RU" smtClean="0">
                <a:solidFill>
                  <a:srgbClr val="FF0000"/>
                </a:solidFill>
              </a:rPr>
              <a:t>Пример:</a:t>
            </a:r>
            <a:endParaRPr dirty="0" sz="2000" lang="ru-RU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Рисунок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41300" y="554898"/>
            <a:ext cx="11694555" cy="5918682"/>
          </a:xfrm>
          <a:prstGeom prst="rect"/>
        </p:spPr>
      </p:pic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Группа 3"/>
          <p:cNvGrpSpPr/>
          <p:nvPr/>
        </p:nvGrpSpPr>
        <p:grpSpPr>
          <a:xfrm>
            <a:off x="255155" y="652362"/>
            <a:ext cx="11695443" cy="5633732"/>
            <a:chOff x="190986" y="748614"/>
            <a:chExt cx="11695443" cy="5633732"/>
          </a:xfrm>
        </p:grpSpPr>
        <p:pic>
          <p:nvPicPr>
            <p:cNvPr id="2097179" name="Рисунок 1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190986" y="748614"/>
              <a:ext cx="11695443" cy="5633732"/>
            </a:xfrm>
            <a:prstGeom prst="rect"/>
          </p:spPr>
        </p:pic>
        <p:grpSp>
          <p:nvGrpSpPr>
            <p:cNvPr id="57" name="Группа 7"/>
            <p:cNvGrpSpPr/>
            <p:nvPr/>
          </p:nvGrpSpPr>
          <p:grpSpPr>
            <a:xfrm>
              <a:off x="4067717" y="1475909"/>
              <a:ext cx="5586030" cy="2773550"/>
              <a:chOff x="4067717" y="1475909"/>
              <a:chExt cx="5586030" cy="2773550"/>
            </a:xfrm>
          </p:grpSpPr>
          <p:sp>
            <p:nvSpPr>
              <p:cNvPr id="1048589" name="TextBox 2"/>
              <p:cNvSpPr txBox="1"/>
              <p:nvPr/>
            </p:nvSpPr>
            <p:spPr>
              <a:xfrm>
                <a:off x="6445135" y="1475909"/>
                <a:ext cx="385042" cy="400110"/>
              </a:xfrm>
              <a:prstGeom prst="rect"/>
              <a:solidFill>
                <a:schemeClr val="bg1"/>
              </a:solidFill>
            </p:spPr>
            <p:txBody>
              <a:bodyPr rtlCol="0" wrap="none">
                <a:spAutoFit/>
              </a:bodyPr>
              <a:p>
                <a:r>
                  <a:rPr dirty="0" sz="2000" lang="ru-RU" smtClean="0"/>
                  <a:t>-1</a:t>
                </a:r>
                <a:endParaRPr dirty="0" sz="2000" lang="ru-RU"/>
              </a:p>
            </p:txBody>
          </p:sp>
          <p:sp>
            <p:nvSpPr>
              <p:cNvPr id="1048590" name="TextBox 4"/>
              <p:cNvSpPr txBox="1"/>
              <p:nvPr/>
            </p:nvSpPr>
            <p:spPr>
              <a:xfrm>
                <a:off x="9353665" y="2284034"/>
                <a:ext cx="300082" cy="400110"/>
              </a:xfrm>
              <a:prstGeom prst="rect"/>
              <a:solidFill>
                <a:schemeClr val="bg1"/>
              </a:solidFill>
            </p:spPr>
            <p:txBody>
              <a:bodyPr rtlCol="0" wrap="none">
                <a:spAutoFit/>
              </a:bodyPr>
              <a:p>
                <a:r>
                  <a:rPr dirty="0" sz="2000" lang="ru-RU" smtClean="0"/>
                  <a:t>1</a:t>
                </a:r>
                <a:endParaRPr dirty="0" sz="2000" lang="ru-RU"/>
              </a:p>
            </p:txBody>
          </p:sp>
          <p:pic>
            <p:nvPicPr>
              <p:cNvPr id="2097180" name="Рисунок 5"/>
              <p:cNvPicPr>
                <a:picLocks noChangeAspect="1"/>
              </p:cNvPicPr>
              <p:nvPr/>
            </p:nvPicPr>
            <p:blipFill>
              <a:blip xmlns:r="http://schemas.openxmlformats.org/officeDocument/2006/relationships" r:embed="rId2"/>
              <a:stretch>
                <a:fillRect/>
              </a:stretch>
            </p:blipFill>
            <p:spPr>
              <a:xfrm>
                <a:off x="4067717" y="4124049"/>
                <a:ext cx="95083" cy="105092"/>
              </a:xfrm>
              <a:prstGeom prst="rect"/>
            </p:spPr>
          </p:pic>
          <p:pic>
            <p:nvPicPr>
              <p:cNvPr id="2097181" name="Рисунок 6"/>
              <p:cNvPicPr>
                <a:picLocks noChangeAspect="1"/>
              </p:cNvPicPr>
              <p:nvPr/>
            </p:nvPicPr>
            <p:blipFill>
              <a:blip xmlns:r="http://schemas.openxmlformats.org/officeDocument/2006/relationships" r:embed="rId2"/>
              <a:stretch>
                <a:fillRect/>
              </a:stretch>
            </p:blipFill>
            <p:spPr>
              <a:xfrm>
                <a:off x="7268123" y="4124047"/>
                <a:ext cx="113468" cy="125412"/>
              </a:xfrm>
              <a:prstGeom prst="rect"/>
            </p:spPr>
          </p:pic>
        </p:grpSp>
      </p:grp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Рисунок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54000" y="798996"/>
            <a:ext cx="11701782" cy="2757004"/>
          </a:xfrm>
          <a:prstGeom prst="rect"/>
        </p:spPr>
      </p:pic>
      <p:grpSp>
        <p:nvGrpSpPr>
          <p:cNvPr id="59" name="Группа 9"/>
          <p:cNvGrpSpPr/>
          <p:nvPr/>
        </p:nvGrpSpPr>
        <p:grpSpPr>
          <a:xfrm>
            <a:off x="253999" y="4521910"/>
            <a:ext cx="11607863" cy="1831779"/>
            <a:chOff x="253999" y="4521910"/>
            <a:chExt cx="11607863" cy="1831779"/>
          </a:xfrm>
        </p:grpSpPr>
        <p:grpSp>
          <p:nvGrpSpPr>
            <p:cNvPr id="60" name="Группа 8"/>
            <p:cNvGrpSpPr/>
            <p:nvPr/>
          </p:nvGrpSpPr>
          <p:grpSpPr>
            <a:xfrm>
              <a:off x="253999" y="4521910"/>
              <a:ext cx="4024725" cy="1748233"/>
              <a:chOff x="-4473" y="4748583"/>
              <a:chExt cx="4024725" cy="1748233"/>
            </a:xfrm>
          </p:grpSpPr>
          <p:pic>
            <p:nvPicPr>
              <p:cNvPr id="2097183" name="Рисунок 2"/>
              <p:cNvPicPr>
                <a:picLocks noChangeAspect="1"/>
              </p:cNvPicPr>
              <p:nvPr/>
            </p:nvPicPr>
            <p:blipFill>
              <a:blip xmlns:r="http://schemas.openxmlformats.org/officeDocument/2006/relationships" r:embed="rId2"/>
              <a:stretch>
                <a:fillRect/>
              </a:stretch>
            </p:blipFill>
            <p:spPr>
              <a:xfrm>
                <a:off x="135396" y="4748583"/>
                <a:ext cx="3008775" cy="664133"/>
              </a:xfrm>
              <a:prstGeom prst="rect"/>
            </p:spPr>
          </p:pic>
          <p:pic>
            <p:nvPicPr>
              <p:cNvPr id="2097184" name="Рисунок 3"/>
              <p:cNvPicPr>
                <a:picLocks noChangeAspect="1"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-4473" y="5412716"/>
                <a:ext cx="4024725" cy="1084100"/>
              </a:xfrm>
              <a:prstGeom prst="rect"/>
            </p:spPr>
          </p:pic>
        </p:grpSp>
        <p:pic>
          <p:nvPicPr>
            <p:cNvPr id="2097185" name="Рисунок 4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4"/>
            <a:stretch>
              <a:fillRect/>
            </a:stretch>
          </p:blipFill>
          <p:spPr>
            <a:xfrm>
              <a:off x="3929638" y="5005890"/>
              <a:ext cx="4415475" cy="986433"/>
            </a:xfrm>
            <a:prstGeom prst="rect"/>
          </p:spPr>
        </p:pic>
        <p:pic>
          <p:nvPicPr>
            <p:cNvPr id="2097186" name="Рисунок 5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5"/>
            <a:stretch>
              <a:fillRect/>
            </a:stretch>
          </p:blipFill>
          <p:spPr>
            <a:xfrm>
              <a:off x="8345112" y="4644522"/>
              <a:ext cx="3516750" cy="1709167"/>
            </a:xfrm>
            <a:prstGeom prst="rect"/>
          </p:spPr>
        </p:pic>
      </p:grpSp>
      <p:pic>
        <p:nvPicPr>
          <p:cNvPr id="2097187" name="Рисунок 6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2878999" y="265596"/>
            <a:ext cx="5219700" cy="533400"/>
          </a:xfrm>
          <a:prstGeom prst="rect"/>
        </p:spPr>
      </p:pic>
      <p:pic>
        <p:nvPicPr>
          <p:cNvPr id="2097188" name="Рисунок 7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>
            <a:off x="253999" y="3659403"/>
            <a:ext cx="11607863" cy="682354"/>
          </a:xfrm>
          <a:prstGeom prst="rect"/>
        </p:spPr>
      </p:pic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9" name="Рисунок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36220" y="590670"/>
            <a:ext cx="11708890" cy="2330330"/>
          </a:xfrm>
          <a:prstGeom prst="rect"/>
        </p:spPr>
      </p:pic>
      <p:pic>
        <p:nvPicPr>
          <p:cNvPr id="2097190" name="Рисунок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18160" y="4734712"/>
            <a:ext cx="11043920" cy="561123"/>
          </a:xfrm>
          <a:prstGeom prst="rect"/>
        </p:spPr>
      </p:pic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1" name="Рисунок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05200" y="988142"/>
            <a:ext cx="6349580" cy="1350686"/>
          </a:xfrm>
          <a:prstGeom prst="rect"/>
        </p:spPr>
      </p:pic>
      <p:pic>
        <p:nvPicPr>
          <p:cNvPr id="2097192" name="Рисунок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59080" y="388293"/>
            <a:ext cx="11615420" cy="678618"/>
          </a:xfrm>
          <a:prstGeom prst="rect"/>
        </p:spPr>
      </p:pic>
      <p:pic>
        <p:nvPicPr>
          <p:cNvPr id="2097193" name="Рисунок 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309535" y="2338828"/>
            <a:ext cx="10828173" cy="1333429"/>
          </a:xfrm>
          <a:prstGeom prst="rect"/>
        </p:spPr>
      </p:pic>
      <p:pic>
        <p:nvPicPr>
          <p:cNvPr id="2097194" name="Рисунок 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259080" y="3672257"/>
            <a:ext cx="11514510" cy="1198281"/>
          </a:xfrm>
          <a:prstGeom prst="rect"/>
        </p:spPr>
      </p:pic>
      <p:pic>
        <p:nvPicPr>
          <p:cNvPr id="2097195" name="Рисунок 5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309535" y="4949927"/>
            <a:ext cx="10383865" cy="1635764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evtFilter="cancelBubble" fill="hold" id="2" nodeType="interactiveSeq" restart="whenNotActive">
                <p:stCondLst>
                  <p:cond evt="onClick" delay="0">
                    <p:tgtEl>
                      <p:spTgt spid="20971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fill="hold" id="3">
                      <p:stCondLst>
                        <p:cond delay="0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2097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2097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209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7193"/>
                  </p:tgtEl>
                </p:cond>
              </p:nextCondLst>
            </p:seq>
            <p:seq concurrent="1" nextAc="seek">
              <p:cTn evtFilter="cancelBubble" fill="hold" id="10" nodeType="interactiveSeq" restart="whenNotActive">
                <p:stCondLst>
                  <p:cond evt="onClick" delay="0">
                    <p:tgtEl>
                      <p:spTgt spid="20971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fill="hold" id="11">
                      <p:stCondLst>
                        <p:cond delay="0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5"/>
                                        <p:tgtEl>
                                          <p:spTgt spid="2097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6"/>
                                        <p:tgtEl>
                                          <p:spTgt spid="2097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17"/>
                                        <p:tgtEl>
                                          <p:spTgt spid="209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7194"/>
                  </p:tgtEl>
                </p:cond>
              </p:nextCondLst>
            </p:seq>
            <p:seq concurrent="1" nextAc="seek">
              <p:cTn evtFilter="cancelBubble" fill="hold" id="18" nodeType="interactiveSeq" restart="whenNotActive">
                <p:stCondLst>
                  <p:cond evt="onClick" delay="0">
                    <p:tgtEl>
                      <p:spTgt spid="20971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fill="hold" id="19">
                      <p:stCondLst>
                        <p:cond delay="0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3"/>
                                        <p:tgtEl>
                                          <p:spTgt spid="2097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4"/>
                                        <p:tgtEl>
                                          <p:spTgt spid="2097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25"/>
                                        <p:tgtEl>
                                          <p:spTgt spid="209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7191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6" name="Рисунок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515751" y="777545"/>
            <a:ext cx="6369226" cy="644600"/>
          </a:xfrm>
          <a:prstGeom prst="rect"/>
        </p:spPr>
      </p:pic>
      <p:pic>
        <p:nvPicPr>
          <p:cNvPr id="2097197" name="Рисунок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18160" y="2011681"/>
            <a:ext cx="11481923" cy="2111798"/>
          </a:xfrm>
          <a:prstGeom prst="rect"/>
        </p:spPr>
      </p:pic>
      <p:pic>
        <p:nvPicPr>
          <p:cNvPr id="2097198" name="Рисунок 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53999" y="4866641"/>
            <a:ext cx="11426429" cy="1056290"/>
          </a:xfrm>
          <a:prstGeom prst="rect"/>
        </p:spPr>
      </p:pic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9" name="Рисунок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0126" y="1426439"/>
            <a:ext cx="11423234" cy="5177562"/>
          </a:xfrm>
          <a:prstGeom prst="rect"/>
        </p:spPr>
      </p:pic>
      <p:pic>
        <p:nvPicPr>
          <p:cNvPr id="2097200" name="Рисунок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01508" y="357692"/>
            <a:ext cx="11536685" cy="678628"/>
          </a:xfrm>
          <a:prstGeom prst="rect"/>
        </p:spPr>
      </p:pic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1" name="Рисунок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31791" y="2103390"/>
            <a:ext cx="11645757" cy="1859010"/>
          </a:xfrm>
          <a:prstGeom prst="rect"/>
        </p:spPr>
      </p:pic>
      <p:sp>
        <p:nvSpPr>
          <p:cNvPr id="1048591" name="TextBox 2"/>
          <p:cNvSpPr txBox="1"/>
          <p:nvPr/>
        </p:nvSpPr>
        <p:spPr>
          <a:xfrm>
            <a:off x="1403287" y="371192"/>
            <a:ext cx="8356349" cy="1077218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3200" lang="ru-RU" smtClean="0">
                <a:solidFill>
                  <a:srgbClr val="FF0000"/>
                </a:solidFill>
              </a:rPr>
              <a:t>Методы, которые могут привести интеграл </a:t>
            </a:r>
          </a:p>
          <a:p>
            <a:pPr algn="ctr"/>
            <a:r>
              <a:rPr dirty="0" sz="3200" lang="ru-RU" smtClean="0">
                <a:solidFill>
                  <a:srgbClr val="FF0000"/>
                </a:solidFill>
              </a:rPr>
              <a:t>к табличному</a:t>
            </a:r>
            <a:endParaRPr dirty="0" sz="3200" lang="ru-RU">
              <a:solidFill>
                <a:srgbClr val="FF0000"/>
              </a:solidFill>
            </a:endParaRPr>
          </a:p>
        </p:txBody>
      </p:sp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2" name="Рисунок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598317" y="448656"/>
            <a:ext cx="6759976" cy="419967"/>
          </a:xfrm>
          <a:prstGeom prst="rect"/>
        </p:spPr>
      </p:pic>
      <p:grpSp>
        <p:nvGrpSpPr>
          <p:cNvPr id="67" name="Группа 8"/>
          <p:cNvGrpSpPr/>
          <p:nvPr/>
        </p:nvGrpSpPr>
        <p:grpSpPr>
          <a:xfrm>
            <a:off x="567055" y="2367331"/>
            <a:ext cx="10873105" cy="2057628"/>
            <a:chOff x="790575" y="1971091"/>
            <a:chExt cx="8127601" cy="1469451"/>
          </a:xfrm>
        </p:grpSpPr>
        <p:pic>
          <p:nvPicPr>
            <p:cNvPr id="2097203" name="Рисунок 1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790575" y="1971091"/>
              <a:ext cx="8127601" cy="1035267"/>
            </a:xfrm>
            <a:prstGeom prst="rect"/>
          </p:spPr>
        </p:pic>
        <p:pic>
          <p:nvPicPr>
            <p:cNvPr id="2097204" name="Рисунок 3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3"/>
            <a:stretch>
              <a:fillRect/>
            </a:stretch>
          </p:blipFill>
          <p:spPr>
            <a:xfrm>
              <a:off x="4985732" y="2971742"/>
              <a:ext cx="898725" cy="468800"/>
            </a:xfrm>
            <a:prstGeom prst="rect"/>
          </p:spPr>
        </p:pic>
      </p:grpSp>
      <p:pic>
        <p:nvPicPr>
          <p:cNvPr id="2097205" name="Рисунок 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291839" y="1288217"/>
            <a:ext cx="11630110" cy="709153"/>
          </a:xfrm>
          <a:prstGeom prst="rect"/>
        </p:spPr>
      </p:pic>
      <p:grpSp>
        <p:nvGrpSpPr>
          <p:cNvPr id="68" name="Группа 7"/>
          <p:cNvGrpSpPr/>
          <p:nvPr/>
        </p:nvGrpSpPr>
        <p:grpSpPr>
          <a:xfrm>
            <a:off x="291839" y="4541521"/>
            <a:ext cx="11666481" cy="1973996"/>
            <a:chOff x="888787" y="4209861"/>
            <a:chExt cx="10374659" cy="1503015"/>
          </a:xfrm>
        </p:grpSpPr>
        <p:pic>
          <p:nvPicPr>
            <p:cNvPr id="2097206" name="Рисунок 4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5"/>
            <a:stretch>
              <a:fillRect/>
            </a:stretch>
          </p:blipFill>
          <p:spPr>
            <a:xfrm>
              <a:off x="888787" y="5195243"/>
              <a:ext cx="4141950" cy="517633"/>
            </a:xfrm>
            <a:prstGeom prst="rect"/>
          </p:spPr>
        </p:pic>
        <p:pic>
          <p:nvPicPr>
            <p:cNvPr id="2097207" name="Рисунок 6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6"/>
            <a:stretch>
              <a:fillRect/>
            </a:stretch>
          </p:blipFill>
          <p:spPr>
            <a:xfrm>
              <a:off x="888787" y="4209861"/>
              <a:ext cx="10374659" cy="1112564"/>
            </a:xfrm>
            <a:prstGeom prst="rect"/>
          </p:spPr>
        </p:pic>
      </p:grpSp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8" name="Рисунок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85481" y="587670"/>
            <a:ext cx="11671521" cy="2074249"/>
          </a:xfrm>
          <a:prstGeom prst="rect"/>
        </p:spPr>
      </p:pic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Рисунок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11689" y="262550"/>
            <a:ext cx="11521190" cy="1787120"/>
          </a:xfrm>
          <a:prstGeom prst="rect"/>
        </p:spPr>
      </p:pic>
      <p:pic>
        <p:nvPicPr>
          <p:cNvPr id="2097157" name="Рисунок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112351" y="2754015"/>
            <a:ext cx="5877223" cy="717676"/>
          </a:xfrm>
          <a:prstGeom prst="rect"/>
        </p:spPr>
      </p:pic>
      <p:pic>
        <p:nvPicPr>
          <p:cNvPr id="2097158" name="Рисунок 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960580" y="3471691"/>
            <a:ext cx="7228876" cy="566467"/>
          </a:xfrm>
          <a:prstGeom prst="rect"/>
        </p:spPr>
      </p:pic>
      <p:pic>
        <p:nvPicPr>
          <p:cNvPr id="2097159" name="Рисунок 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929618" y="5051569"/>
            <a:ext cx="5978475" cy="664133"/>
          </a:xfrm>
          <a:prstGeom prst="rect"/>
        </p:spPr>
      </p:pic>
      <p:pic>
        <p:nvPicPr>
          <p:cNvPr id="2097160" name="Рисунок 5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289711" y="1992008"/>
            <a:ext cx="11199137" cy="680569"/>
          </a:xfrm>
          <a:prstGeom prst="rect"/>
        </p:spPr>
      </p:pic>
      <p:pic>
        <p:nvPicPr>
          <p:cNvPr id="2097161" name="Рисунок 6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311689" y="4409203"/>
            <a:ext cx="11177159" cy="642366"/>
          </a:xfrm>
          <a:prstGeom prst="rect"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9" name="Рисунок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71125" y="1391920"/>
            <a:ext cx="11646555" cy="4985892"/>
          </a:xfrm>
          <a:prstGeom prst="rect"/>
        </p:spPr>
      </p:pic>
      <p:pic>
        <p:nvPicPr>
          <p:cNvPr id="2097210" name="Рисунок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815364" y="370221"/>
            <a:ext cx="9104476" cy="429733"/>
          </a:xfrm>
          <a:prstGeom prst="rect"/>
        </p:spPr>
      </p:pic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1" name="Рисунок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23264" y="1814739"/>
            <a:ext cx="11513136" cy="1910649"/>
          </a:xfrm>
          <a:prstGeom prst="rect"/>
        </p:spPr>
      </p:pic>
      <p:pic>
        <p:nvPicPr>
          <p:cNvPr id="2097212" name="Рисунок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697207" y="4184163"/>
            <a:ext cx="9143551" cy="2275634"/>
          </a:xfrm>
          <a:prstGeom prst="rect"/>
        </p:spPr>
      </p:pic>
      <p:pic>
        <p:nvPicPr>
          <p:cNvPr id="2097213" name="Рисунок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/>
          <a:srcRect l="1359"/>
          <a:stretch>
            <a:fillRect/>
          </a:stretch>
        </p:blipFill>
        <p:spPr>
          <a:xfrm>
            <a:off x="323264" y="473324"/>
            <a:ext cx="11626560" cy="1121795"/>
          </a:xfrm>
          <a:prstGeom prst="rect"/>
        </p:spPr>
      </p:pic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4" name="Рисунок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47926" y="1301387"/>
            <a:ext cx="1974425" cy="1054298"/>
          </a:xfrm>
          <a:prstGeom prst="rect"/>
        </p:spPr>
      </p:pic>
      <p:pic>
        <p:nvPicPr>
          <p:cNvPr id="2097215" name="Рисунок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21532" y="355600"/>
            <a:ext cx="3928451" cy="843280"/>
          </a:xfrm>
          <a:prstGeom prst="rect"/>
        </p:spPr>
      </p:pic>
      <p:grpSp>
        <p:nvGrpSpPr>
          <p:cNvPr id="73" name="Группа 4"/>
          <p:cNvGrpSpPr/>
          <p:nvPr/>
        </p:nvGrpSpPr>
        <p:grpSpPr>
          <a:xfrm>
            <a:off x="321532" y="2458192"/>
            <a:ext cx="11585988" cy="1715346"/>
            <a:chOff x="705857" y="1708574"/>
            <a:chExt cx="11256637" cy="1481747"/>
          </a:xfrm>
        </p:grpSpPr>
        <p:pic>
          <p:nvPicPr>
            <p:cNvPr id="2097216" name="Рисунок 5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3"/>
            <a:stretch>
              <a:fillRect/>
            </a:stretch>
          </p:blipFill>
          <p:spPr>
            <a:xfrm>
              <a:off x="705857" y="2353174"/>
              <a:ext cx="11256637" cy="837147"/>
            </a:xfrm>
            <a:prstGeom prst="rect"/>
          </p:spPr>
        </p:pic>
        <p:pic>
          <p:nvPicPr>
            <p:cNvPr id="2097217" name="Рисунок 6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4"/>
            <a:stretch>
              <a:fillRect/>
            </a:stretch>
          </p:blipFill>
          <p:spPr>
            <a:xfrm>
              <a:off x="1015808" y="1708574"/>
              <a:ext cx="4728075" cy="644600"/>
            </a:xfrm>
            <a:prstGeom prst="rect"/>
          </p:spPr>
        </p:pic>
      </p:grpSp>
      <p:pic>
        <p:nvPicPr>
          <p:cNvPr id="2097218" name="Рисунок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5"/>
          <a:srcRect l="1423" r="1320"/>
          <a:stretch>
            <a:fillRect/>
          </a:stretch>
        </p:blipFill>
        <p:spPr>
          <a:xfrm>
            <a:off x="321532" y="4572001"/>
            <a:ext cx="11538984" cy="1898314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evtFilter="cancelBubble" fill="hold" id="2" nodeType="interactiveSeq" restart="whenNotActive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fill="hold" id="3">
                      <p:stCondLst>
                        <p:cond delay="0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2097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2097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209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9" name="Рисунок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93324" y="1086553"/>
            <a:ext cx="4197640" cy="1086217"/>
          </a:xfrm>
          <a:prstGeom prst="rect"/>
        </p:spPr>
      </p:pic>
      <p:pic>
        <p:nvPicPr>
          <p:cNvPr id="2097220" name="Рисунок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090920" y="1346473"/>
            <a:ext cx="2535748" cy="566376"/>
          </a:xfrm>
          <a:prstGeom prst="rect"/>
        </p:spPr>
      </p:pic>
      <p:pic>
        <p:nvPicPr>
          <p:cNvPr id="2097221" name="Рисунок 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1788719" y="355600"/>
            <a:ext cx="8395148" cy="596714"/>
          </a:xfrm>
          <a:prstGeom prst="rect"/>
        </p:spPr>
      </p:pic>
      <p:pic>
        <p:nvPicPr>
          <p:cNvPr id="2097222" name="Рисунок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4"/>
          <a:srcRect l="2585" r="6416"/>
          <a:stretch>
            <a:fillRect/>
          </a:stretch>
        </p:blipFill>
        <p:spPr>
          <a:xfrm>
            <a:off x="447823" y="2566929"/>
            <a:ext cx="11076940" cy="2086255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evtFilter="cancelBubble" fill="hold" id="2" nodeType="interactiveSeq" restart="whenNotActive">
                <p:stCondLst>
                  <p:cond evt="onClick" delay="0">
                    <p:tgtEl>
                      <p:spTgt spid="20972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fill="hold" id="3">
                      <p:stCondLst>
                        <p:cond delay="0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2097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2097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209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7219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3" name="Рисунок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23804" y="428082"/>
            <a:ext cx="3321375" cy="859467"/>
          </a:xfrm>
          <a:prstGeom prst="rect"/>
        </p:spPr>
      </p:pic>
      <p:pic>
        <p:nvPicPr>
          <p:cNvPr id="2097224" name="Рисунок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674046" y="1473006"/>
            <a:ext cx="1836525" cy="410200"/>
          </a:xfrm>
          <a:prstGeom prst="rect"/>
        </p:spPr>
      </p:pic>
      <p:pic>
        <p:nvPicPr>
          <p:cNvPr id="2097225" name="Рисунок 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89214" y="2454463"/>
            <a:ext cx="3243225" cy="947367"/>
          </a:xfrm>
          <a:prstGeom prst="rect"/>
        </p:spPr>
      </p:pic>
      <p:pic>
        <p:nvPicPr>
          <p:cNvPr id="2097226" name="Рисунок 2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239480" y="3756484"/>
            <a:ext cx="1953750" cy="332067"/>
          </a:xfrm>
          <a:prstGeom prst="rect"/>
        </p:spPr>
      </p:pic>
      <p:pic>
        <p:nvPicPr>
          <p:cNvPr id="2097227" name="Рисунок 5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89214" y="5063405"/>
            <a:ext cx="2813400" cy="869233"/>
          </a:xfrm>
          <a:prstGeom prst="rect"/>
        </p:spPr>
      </p:pic>
      <p:pic>
        <p:nvPicPr>
          <p:cNvPr id="2097228" name="Рисунок 6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1787939" y="6014024"/>
            <a:ext cx="1015950" cy="566467"/>
          </a:xfrm>
          <a:prstGeom prst="rect"/>
        </p:spPr>
      </p:pic>
      <p:pic>
        <p:nvPicPr>
          <p:cNvPr id="2097229" name="Рисунок 7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>
            <a:off x="8572766" y="574473"/>
            <a:ext cx="2696175" cy="1103633"/>
          </a:xfrm>
          <a:prstGeom prst="rect"/>
        </p:spPr>
      </p:pic>
      <p:pic>
        <p:nvPicPr>
          <p:cNvPr id="2097230" name="Рисунок 8"/>
          <p:cNvPicPr>
            <a:picLocks noChangeAspect="1"/>
          </p:cNvPicPr>
          <p:nvPr/>
        </p:nvPicPr>
        <p:blipFill>
          <a:blip xmlns:r="http://schemas.openxmlformats.org/officeDocument/2006/relationships" r:embed="rId8"/>
          <a:stretch>
            <a:fillRect/>
          </a:stretch>
        </p:blipFill>
        <p:spPr>
          <a:xfrm>
            <a:off x="8455562" y="2564187"/>
            <a:ext cx="2070975" cy="996200"/>
          </a:xfrm>
          <a:prstGeom prst="rect"/>
        </p:spPr>
      </p:pic>
      <p:pic>
        <p:nvPicPr>
          <p:cNvPr id="2097231" name="Рисунок 10"/>
          <p:cNvPicPr>
            <a:picLocks noChangeAspect="1"/>
          </p:cNvPicPr>
          <p:nvPr/>
        </p:nvPicPr>
        <p:blipFill>
          <a:blip xmlns:r="http://schemas.openxmlformats.org/officeDocument/2006/relationships" r:embed="rId9"/>
          <a:stretch>
            <a:fillRect/>
          </a:stretch>
        </p:blipFill>
        <p:spPr>
          <a:xfrm>
            <a:off x="623804" y="3770922"/>
            <a:ext cx="9114428" cy="2586038"/>
          </a:xfrm>
          <a:prstGeom prst="rect"/>
          <a:ln>
            <a:solidFill>
              <a:schemeClr val="accent1"/>
            </a:solidFill>
          </a:ln>
        </p:spPr>
      </p:pic>
      <p:pic>
        <p:nvPicPr>
          <p:cNvPr id="2097232" name="Рисунок 11"/>
          <p:cNvPicPr>
            <a:picLocks noChangeAspect="1"/>
          </p:cNvPicPr>
          <p:nvPr/>
        </p:nvPicPr>
        <p:blipFill>
          <a:blip xmlns:r="http://schemas.openxmlformats.org/officeDocument/2006/relationships" r:embed="rId10"/>
          <a:stretch>
            <a:fillRect/>
          </a:stretch>
        </p:blipFill>
        <p:spPr>
          <a:xfrm>
            <a:off x="623804" y="4984505"/>
            <a:ext cx="10858621" cy="1587419"/>
          </a:xfrm>
          <a:prstGeom prst="rect"/>
          <a:ln>
            <a:solidFill>
              <a:schemeClr val="accent1"/>
            </a:solidFill>
          </a:ln>
        </p:spPr>
      </p:pic>
      <p:pic>
        <p:nvPicPr>
          <p:cNvPr id="2097233" name="Рисунок 12"/>
          <p:cNvPicPr>
            <a:picLocks noChangeAspect="1"/>
          </p:cNvPicPr>
          <p:nvPr/>
        </p:nvPicPr>
        <p:blipFill>
          <a:blip xmlns:r="http://schemas.openxmlformats.org/officeDocument/2006/relationships" r:embed="rId11"/>
          <a:stretch>
            <a:fillRect/>
          </a:stretch>
        </p:blipFill>
        <p:spPr>
          <a:xfrm>
            <a:off x="1352857" y="2454463"/>
            <a:ext cx="10225748" cy="1757550"/>
          </a:xfrm>
          <a:prstGeom prst="rect"/>
          <a:ln>
            <a:solidFill>
              <a:schemeClr val="accent1"/>
            </a:solidFill>
          </a:ln>
        </p:spPr>
      </p:pic>
      <p:pic>
        <p:nvPicPr>
          <p:cNvPr id="2097234" name="Рисунок 13"/>
          <p:cNvPicPr>
            <a:picLocks noChangeAspect="1"/>
          </p:cNvPicPr>
          <p:nvPr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2792466" y="726614"/>
            <a:ext cx="8955314" cy="1144391"/>
          </a:xfrm>
          <a:prstGeom prst="rect"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evtFilter="cancelBubble" fill="hold" id="2" nodeType="interactiveSeq" restart="whenNotActive">
                <p:stCondLst>
                  <p:cond evt="onClick" delay="0">
                    <p:tgtEl>
                      <p:spTgt spid="20972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fill="hold" id="3">
                      <p:stCondLst>
                        <p:cond delay="0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2097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2097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209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7225"/>
                  </p:tgtEl>
                </p:cond>
              </p:nextCondLst>
            </p:seq>
            <p:seq concurrent="1" nextAc="seek">
              <p:cTn evtFilter="cancelBubble" fill="hold" id="10" nodeType="interactiveSeq" restart="whenNotActive">
                <p:stCondLst>
                  <p:cond evt="onClick" delay="0">
                    <p:tgtEl>
                      <p:spTgt spid="20972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fill="hold" id="11">
                      <p:stCondLst>
                        <p:cond delay="0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xit" presetID="5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dur="500" id="14"/>
                                        <p:tgtEl>
                                          <p:spTgt spid="2097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id="15"/>
                                        <p:tgtEl>
                                          <p:spTgt spid="2097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dur="500" id="16"/>
                                        <p:tgtEl>
                                          <p:spTgt spid="2097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7231"/>
                  </p:tgtEl>
                </p:cond>
              </p:nextCondLst>
            </p:seq>
            <p:seq concurrent="1" nextAc="seek">
              <p:cTn evtFilter="cancelBubble" fill="hold" id="18" nodeType="interactiveSeq" restart="whenNotActive">
                <p:stCondLst>
                  <p:cond evt="onClick" delay="0">
                    <p:tgtEl>
                      <p:spTgt spid="20972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fill="hold" id="19">
                      <p:stCondLst>
                        <p:cond delay="0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3"/>
                                        <p:tgtEl>
                                          <p:spTgt spid="2097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4"/>
                                        <p:tgtEl>
                                          <p:spTgt spid="2097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25"/>
                                        <p:tgtEl>
                                          <p:spTgt spid="209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7227"/>
                  </p:tgtEl>
                </p:cond>
              </p:nextCondLst>
            </p:seq>
            <p:seq concurrent="1" nextAc="seek">
              <p:cTn evtFilter="cancelBubble" fill="hold" id="26" nodeType="interactiveSeq" restart="whenNotActive">
                <p:stCondLst>
                  <p:cond evt="onClick" delay="0">
                    <p:tgtEl>
                      <p:spTgt spid="20972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fill="hold" id="27">
                      <p:stCondLst>
                        <p:cond delay="0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xit" presetID="5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dur="500" id="30"/>
                                        <p:tgtEl>
                                          <p:spTgt spid="2097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id="31"/>
                                        <p:tgtEl>
                                          <p:spTgt spid="2097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dur="500" id="32"/>
                                        <p:tgtEl>
                                          <p:spTgt spid="2097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7232"/>
                  </p:tgtEl>
                </p:cond>
              </p:nextCondLst>
            </p:seq>
            <p:seq concurrent="1" nextAc="seek">
              <p:cTn evtFilter="cancelBubble" fill="hold" id="34" nodeType="interactiveSeq" restart="whenNotActive">
                <p:stCondLst>
                  <p:cond evt="onClick" delay="0">
                    <p:tgtEl>
                      <p:spTgt spid="20972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fill="hold" id="35">
                      <p:stCondLst>
                        <p:cond delay="0"/>
                      </p:stCondLst>
                      <p:childTnLst>
                        <p:par>
                          <p:cTn fill="hold" id="36">
                            <p:stCondLst>
                              <p:cond delay="0"/>
                            </p:stCondLst>
                            <p:childTnLst>
                              <p:par>
                                <p:cTn fill="hold" id="37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9"/>
                                        <p:tgtEl>
                                          <p:spTgt spid="2097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0"/>
                                        <p:tgtEl>
                                          <p:spTgt spid="2097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41"/>
                                        <p:tgtEl>
                                          <p:spTgt spid="209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7229"/>
                  </p:tgtEl>
                </p:cond>
              </p:nextCondLst>
            </p:seq>
            <p:seq concurrent="1" nextAc="seek">
              <p:cTn evtFilter="cancelBubble" fill="hold" id="42" nodeType="interactiveSeq" restart="whenNotActive">
                <p:stCondLst>
                  <p:cond evt="onClick" delay="0">
                    <p:tgtEl>
                      <p:spTgt spid="20972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fill="hold" id="43">
                      <p:stCondLst>
                        <p:cond delay="0"/>
                      </p:stCondLst>
                      <p:childTnLst>
                        <p:par>
                          <p:cTn fill="hold" id="44">
                            <p:stCondLst>
                              <p:cond delay="0"/>
                            </p:stCondLst>
                            <p:childTnLst>
                              <p:par>
                                <p:cTn fill="hold" id="45" nodeType="clickEffect" presetClass="exit" presetID="5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dur="500" id="46"/>
                                        <p:tgtEl>
                                          <p:spTgt spid="2097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id="47"/>
                                        <p:tgtEl>
                                          <p:spTgt spid="2097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dur="500" id="48"/>
                                        <p:tgtEl>
                                          <p:spTgt spid="2097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7233"/>
                  </p:tgtEl>
                </p:cond>
              </p:nextCondLst>
            </p:seq>
            <p:seq concurrent="1" nextAc="seek">
              <p:cTn evtFilter="cancelBubble" fill="hold" id="50" nodeType="interactiveSeq" restart="whenNotActive">
                <p:stCondLst>
                  <p:cond evt="onClick" delay="0">
                    <p:tgtEl>
                      <p:spTgt spid="20972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fill="hold" id="51">
                      <p:stCondLst>
                        <p:cond delay="0"/>
                      </p:stCondLst>
                      <p:childTnLst>
                        <p:par>
                          <p:cTn fill="hold" id="52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5"/>
                                        <p:tgtEl>
                                          <p:spTgt spid="2097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6"/>
                                        <p:tgtEl>
                                          <p:spTgt spid="2097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57"/>
                                        <p:tgtEl>
                                          <p:spTgt spid="209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7230"/>
                  </p:tgtEl>
                </p:cond>
              </p:nextCondLst>
            </p:seq>
            <p:seq concurrent="1" nextAc="seek">
              <p:cTn evtFilter="cancelBubble" fill="hold" id="58" nodeType="interactiveSeq" restart="whenNotActive">
                <p:stCondLst>
                  <p:cond evt="onClick" delay="0">
                    <p:tgtEl>
                      <p:spTgt spid="20972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fill="hold" id="59">
                      <p:stCondLst>
                        <p:cond delay="0"/>
                      </p:stCondLst>
                      <p:childTnLst>
                        <p:par>
                          <p:cTn fill="hold" id="60">
                            <p:stCondLst>
                              <p:cond delay="0"/>
                            </p:stCondLst>
                            <p:childTnLst>
                              <p:par>
                                <p:cTn fill="hold" id="61" nodeType="clickEffect" presetClass="exit" presetID="5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dur="500" id="62"/>
                                        <p:tgtEl>
                                          <p:spTgt spid="2097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id="63"/>
                                        <p:tgtEl>
                                          <p:spTgt spid="2097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dur="500" id="64"/>
                                        <p:tgtEl>
                                          <p:spTgt spid="2097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65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7234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5" name="Рисунок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1794" r="1129" b="2306"/>
          <a:stretch>
            <a:fillRect/>
          </a:stretch>
        </p:blipFill>
        <p:spPr>
          <a:xfrm>
            <a:off x="215900" y="105949"/>
            <a:ext cx="11747500" cy="4063985"/>
          </a:xfrm>
          <a:prstGeom prst="rect"/>
        </p:spPr>
      </p:pic>
      <p:pic>
        <p:nvPicPr>
          <p:cNvPr id="2097236" name="Рисунок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15900" y="4169934"/>
            <a:ext cx="4884375" cy="1025500"/>
          </a:xfrm>
          <a:prstGeom prst="rect"/>
        </p:spPr>
      </p:pic>
      <p:pic>
        <p:nvPicPr>
          <p:cNvPr id="2097237" name="Рисунок 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95300" y="4367805"/>
            <a:ext cx="10787715" cy="1655258"/>
          </a:xfrm>
          <a:prstGeom prst="rect"/>
          <a:ln>
            <a:noFill/>
          </a:ln>
        </p:spPr>
      </p:pic>
      <p:sp>
        <p:nvSpPr>
          <p:cNvPr id="1048592" name="Полилиния 4"/>
          <p:cNvSpPr/>
          <p:nvPr/>
        </p:nvSpPr>
        <p:spPr>
          <a:xfrm>
            <a:off x="2998574" y="2970762"/>
            <a:ext cx="2208426" cy="1067838"/>
          </a:xfrm>
          <a:custGeom>
            <a:avLst/>
            <a:gdLst>
              <a:gd name="connsiteX0" fmla="*/ 1344826 w 2208426"/>
              <a:gd name="connsiteY0" fmla="*/ 1038 h 1067838"/>
              <a:gd name="connsiteX1" fmla="*/ 1344826 w 2208426"/>
              <a:gd name="connsiteY1" fmla="*/ 1038 h 1067838"/>
              <a:gd name="connsiteX2" fmla="*/ 49426 w 2208426"/>
              <a:gd name="connsiteY2" fmla="*/ 318538 h 1067838"/>
              <a:gd name="connsiteX3" fmla="*/ 62126 w 2208426"/>
              <a:gd name="connsiteY3" fmla="*/ 712238 h 1067838"/>
              <a:gd name="connsiteX4" fmla="*/ 87526 w 2208426"/>
              <a:gd name="connsiteY4" fmla="*/ 813838 h 1067838"/>
              <a:gd name="connsiteX5" fmla="*/ 112926 w 2208426"/>
              <a:gd name="connsiteY5" fmla="*/ 851938 h 1067838"/>
              <a:gd name="connsiteX6" fmla="*/ 151026 w 2208426"/>
              <a:gd name="connsiteY6" fmla="*/ 928138 h 1067838"/>
              <a:gd name="connsiteX7" fmla="*/ 189126 w 2208426"/>
              <a:gd name="connsiteY7" fmla="*/ 940838 h 1067838"/>
              <a:gd name="connsiteX8" fmla="*/ 214526 w 2208426"/>
              <a:gd name="connsiteY8" fmla="*/ 978938 h 1067838"/>
              <a:gd name="connsiteX9" fmla="*/ 265326 w 2208426"/>
              <a:gd name="connsiteY9" fmla="*/ 991638 h 1067838"/>
              <a:gd name="connsiteX10" fmla="*/ 379626 w 2208426"/>
              <a:gd name="connsiteY10" fmla="*/ 1017038 h 1067838"/>
              <a:gd name="connsiteX11" fmla="*/ 430426 w 2208426"/>
              <a:gd name="connsiteY11" fmla="*/ 1029738 h 1067838"/>
              <a:gd name="connsiteX12" fmla="*/ 557426 w 2208426"/>
              <a:gd name="connsiteY12" fmla="*/ 1042438 h 1067838"/>
              <a:gd name="connsiteX13" fmla="*/ 709826 w 2208426"/>
              <a:gd name="connsiteY13" fmla="*/ 1067838 h 1067838"/>
              <a:gd name="connsiteX14" fmla="*/ 925726 w 2208426"/>
              <a:gd name="connsiteY14" fmla="*/ 1055138 h 1067838"/>
              <a:gd name="connsiteX15" fmla="*/ 1103526 w 2208426"/>
              <a:gd name="connsiteY15" fmla="*/ 1029738 h 1067838"/>
              <a:gd name="connsiteX16" fmla="*/ 1141626 w 2208426"/>
              <a:gd name="connsiteY16" fmla="*/ 1017038 h 1067838"/>
              <a:gd name="connsiteX17" fmla="*/ 1268626 w 2208426"/>
              <a:gd name="connsiteY17" fmla="*/ 991638 h 1067838"/>
              <a:gd name="connsiteX18" fmla="*/ 1344826 w 2208426"/>
              <a:gd name="connsiteY18" fmla="*/ 953538 h 1067838"/>
              <a:gd name="connsiteX19" fmla="*/ 1395626 w 2208426"/>
              <a:gd name="connsiteY19" fmla="*/ 928138 h 1067838"/>
              <a:gd name="connsiteX20" fmla="*/ 1497226 w 2208426"/>
              <a:gd name="connsiteY20" fmla="*/ 902738 h 1067838"/>
              <a:gd name="connsiteX21" fmla="*/ 1662326 w 2208426"/>
              <a:gd name="connsiteY21" fmla="*/ 864638 h 1067838"/>
              <a:gd name="connsiteX22" fmla="*/ 1852826 w 2208426"/>
              <a:gd name="connsiteY22" fmla="*/ 851938 h 1067838"/>
              <a:gd name="connsiteX23" fmla="*/ 1967126 w 2208426"/>
              <a:gd name="connsiteY23" fmla="*/ 813838 h 1067838"/>
              <a:gd name="connsiteX24" fmla="*/ 2043326 w 2208426"/>
              <a:gd name="connsiteY24" fmla="*/ 788438 h 1067838"/>
              <a:gd name="connsiteX25" fmla="*/ 2056026 w 2208426"/>
              <a:gd name="connsiteY25" fmla="*/ 750338 h 1067838"/>
              <a:gd name="connsiteX26" fmla="*/ 2106826 w 2208426"/>
              <a:gd name="connsiteY26" fmla="*/ 724938 h 1067838"/>
              <a:gd name="connsiteX27" fmla="*/ 2144926 w 2208426"/>
              <a:gd name="connsiteY27" fmla="*/ 699538 h 1067838"/>
              <a:gd name="connsiteX28" fmla="*/ 2183026 w 2208426"/>
              <a:gd name="connsiteY28" fmla="*/ 572538 h 1067838"/>
              <a:gd name="connsiteX29" fmla="*/ 2208426 w 2208426"/>
              <a:gd name="connsiteY29" fmla="*/ 534438 h 1067838"/>
              <a:gd name="connsiteX30" fmla="*/ 2195726 w 2208426"/>
              <a:gd name="connsiteY30" fmla="*/ 382038 h 1067838"/>
              <a:gd name="connsiteX31" fmla="*/ 2170326 w 2208426"/>
              <a:gd name="connsiteY31" fmla="*/ 305838 h 1067838"/>
              <a:gd name="connsiteX32" fmla="*/ 2094126 w 2208426"/>
              <a:gd name="connsiteY32" fmla="*/ 267738 h 1067838"/>
              <a:gd name="connsiteX33" fmla="*/ 2056026 w 2208426"/>
              <a:gd name="connsiteY33" fmla="*/ 229638 h 1067838"/>
              <a:gd name="connsiteX34" fmla="*/ 1979826 w 2208426"/>
              <a:gd name="connsiteY34" fmla="*/ 204238 h 1067838"/>
              <a:gd name="connsiteX35" fmla="*/ 1941726 w 2208426"/>
              <a:gd name="connsiteY35" fmla="*/ 178838 h 1067838"/>
              <a:gd name="connsiteX36" fmla="*/ 1840126 w 2208426"/>
              <a:gd name="connsiteY36" fmla="*/ 153438 h 1067838"/>
              <a:gd name="connsiteX37" fmla="*/ 1802026 w 2208426"/>
              <a:gd name="connsiteY37" fmla="*/ 128038 h 1067838"/>
              <a:gd name="connsiteX38" fmla="*/ 1725826 w 2208426"/>
              <a:gd name="connsiteY38" fmla="*/ 102638 h 1067838"/>
              <a:gd name="connsiteX39" fmla="*/ 1624226 w 2208426"/>
              <a:gd name="connsiteY39" fmla="*/ 64538 h 1067838"/>
              <a:gd name="connsiteX40" fmla="*/ 1573426 w 2208426"/>
              <a:gd name="connsiteY40" fmla="*/ 51838 h 1067838"/>
              <a:gd name="connsiteX41" fmla="*/ 1484526 w 2208426"/>
              <a:gd name="connsiteY41" fmla="*/ 26438 h 1067838"/>
              <a:gd name="connsiteX42" fmla="*/ 1395626 w 2208426"/>
              <a:gd name="connsiteY42" fmla="*/ 1038 h 1067838"/>
              <a:gd name="connsiteX43" fmla="*/ 1344826 w 2208426"/>
              <a:gd name="connsiteY43" fmla="*/ 1038 h 106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208426" h="1067838">
                <a:moveTo>
                  <a:pt x="1344826" y="1038"/>
                </a:moveTo>
                <a:lnTo>
                  <a:pt x="1344826" y="1038"/>
                </a:lnTo>
                <a:cubicBezTo>
                  <a:pt x="913026" y="106871"/>
                  <a:pt x="438241" y="102957"/>
                  <a:pt x="49426" y="318538"/>
                </a:cubicBezTo>
                <a:cubicBezTo>
                  <a:pt x="-65406" y="382207"/>
                  <a:pt x="54843" y="581139"/>
                  <a:pt x="62126" y="712238"/>
                </a:cubicBezTo>
                <a:cubicBezTo>
                  <a:pt x="63032" y="728541"/>
                  <a:pt x="76943" y="792671"/>
                  <a:pt x="87526" y="813838"/>
                </a:cubicBezTo>
                <a:cubicBezTo>
                  <a:pt x="94352" y="827490"/>
                  <a:pt x="106100" y="838286"/>
                  <a:pt x="112926" y="851938"/>
                </a:cubicBezTo>
                <a:cubicBezTo>
                  <a:pt x="128264" y="882614"/>
                  <a:pt x="120696" y="903874"/>
                  <a:pt x="151026" y="928138"/>
                </a:cubicBezTo>
                <a:cubicBezTo>
                  <a:pt x="161479" y="936501"/>
                  <a:pt x="176426" y="936605"/>
                  <a:pt x="189126" y="940838"/>
                </a:cubicBezTo>
                <a:cubicBezTo>
                  <a:pt x="197593" y="953538"/>
                  <a:pt x="201826" y="970471"/>
                  <a:pt x="214526" y="978938"/>
                </a:cubicBezTo>
                <a:cubicBezTo>
                  <a:pt x="229049" y="988620"/>
                  <a:pt x="248543" y="986843"/>
                  <a:pt x="265326" y="991638"/>
                </a:cubicBezTo>
                <a:cubicBezTo>
                  <a:pt x="380669" y="1024593"/>
                  <a:pt x="188632" y="978839"/>
                  <a:pt x="379626" y="1017038"/>
                </a:cubicBezTo>
                <a:cubicBezTo>
                  <a:pt x="396742" y="1020461"/>
                  <a:pt x="413147" y="1027270"/>
                  <a:pt x="430426" y="1029738"/>
                </a:cubicBezTo>
                <a:cubicBezTo>
                  <a:pt x="472543" y="1035755"/>
                  <a:pt x="515272" y="1036690"/>
                  <a:pt x="557426" y="1042438"/>
                </a:cubicBezTo>
                <a:cubicBezTo>
                  <a:pt x="608454" y="1049396"/>
                  <a:pt x="709826" y="1067838"/>
                  <a:pt x="709826" y="1067838"/>
                </a:cubicBezTo>
                <a:lnTo>
                  <a:pt x="925726" y="1055138"/>
                </a:lnTo>
                <a:cubicBezTo>
                  <a:pt x="1014537" y="1048559"/>
                  <a:pt x="1034245" y="1049533"/>
                  <a:pt x="1103526" y="1029738"/>
                </a:cubicBezTo>
                <a:cubicBezTo>
                  <a:pt x="1116398" y="1026060"/>
                  <a:pt x="1128582" y="1020048"/>
                  <a:pt x="1141626" y="1017038"/>
                </a:cubicBezTo>
                <a:cubicBezTo>
                  <a:pt x="1183692" y="1007330"/>
                  <a:pt x="1268626" y="991638"/>
                  <a:pt x="1268626" y="991638"/>
                </a:cubicBezTo>
                <a:cubicBezTo>
                  <a:pt x="1341845" y="942825"/>
                  <a:pt x="1271214" y="985086"/>
                  <a:pt x="1344826" y="953538"/>
                </a:cubicBezTo>
                <a:cubicBezTo>
                  <a:pt x="1362227" y="946080"/>
                  <a:pt x="1377665" y="934125"/>
                  <a:pt x="1395626" y="928138"/>
                </a:cubicBezTo>
                <a:cubicBezTo>
                  <a:pt x="1428744" y="917099"/>
                  <a:pt x="1463547" y="911923"/>
                  <a:pt x="1497226" y="902738"/>
                </a:cubicBezTo>
                <a:cubicBezTo>
                  <a:pt x="1584893" y="878829"/>
                  <a:pt x="1494429" y="884786"/>
                  <a:pt x="1662326" y="864638"/>
                </a:cubicBezTo>
                <a:cubicBezTo>
                  <a:pt x="1725514" y="857055"/>
                  <a:pt x="1789326" y="856171"/>
                  <a:pt x="1852826" y="851938"/>
                </a:cubicBezTo>
                <a:cubicBezTo>
                  <a:pt x="2024420" y="823339"/>
                  <a:pt x="1859980" y="861458"/>
                  <a:pt x="1967126" y="813838"/>
                </a:cubicBezTo>
                <a:cubicBezTo>
                  <a:pt x="1991592" y="802964"/>
                  <a:pt x="2043326" y="788438"/>
                  <a:pt x="2043326" y="788438"/>
                </a:cubicBezTo>
                <a:cubicBezTo>
                  <a:pt x="2047559" y="775738"/>
                  <a:pt x="2046560" y="759804"/>
                  <a:pt x="2056026" y="750338"/>
                </a:cubicBezTo>
                <a:cubicBezTo>
                  <a:pt x="2069413" y="736951"/>
                  <a:pt x="2090388" y="734331"/>
                  <a:pt x="2106826" y="724938"/>
                </a:cubicBezTo>
                <a:cubicBezTo>
                  <a:pt x="2120078" y="717365"/>
                  <a:pt x="2132226" y="708005"/>
                  <a:pt x="2144926" y="699538"/>
                </a:cubicBezTo>
                <a:cubicBezTo>
                  <a:pt x="2152025" y="671141"/>
                  <a:pt x="2170658" y="591090"/>
                  <a:pt x="2183026" y="572538"/>
                </a:cubicBezTo>
                <a:lnTo>
                  <a:pt x="2208426" y="534438"/>
                </a:lnTo>
                <a:cubicBezTo>
                  <a:pt x="2204193" y="483638"/>
                  <a:pt x="2204106" y="432320"/>
                  <a:pt x="2195726" y="382038"/>
                </a:cubicBezTo>
                <a:cubicBezTo>
                  <a:pt x="2191324" y="355628"/>
                  <a:pt x="2195726" y="314305"/>
                  <a:pt x="2170326" y="305838"/>
                </a:cubicBezTo>
                <a:cubicBezTo>
                  <a:pt x="2132141" y="293110"/>
                  <a:pt x="2126952" y="295093"/>
                  <a:pt x="2094126" y="267738"/>
                </a:cubicBezTo>
                <a:cubicBezTo>
                  <a:pt x="2080328" y="256240"/>
                  <a:pt x="2071726" y="238360"/>
                  <a:pt x="2056026" y="229638"/>
                </a:cubicBezTo>
                <a:cubicBezTo>
                  <a:pt x="2032621" y="216635"/>
                  <a:pt x="2002103" y="219090"/>
                  <a:pt x="1979826" y="204238"/>
                </a:cubicBezTo>
                <a:cubicBezTo>
                  <a:pt x="1967126" y="195771"/>
                  <a:pt x="1956018" y="184197"/>
                  <a:pt x="1941726" y="178838"/>
                </a:cubicBezTo>
                <a:cubicBezTo>
                  <a:pt x="1883760" y="157101"/>
                  <a:pt x="1887131" y="176940"/>
                  <a:pt x="1840126" y="153438"/>
                </a:cubicBezTo>
                <a:cubicBezTo>
                  <a:pt x="1826474" y="146612"/>
                  <a:pt x="1815974" y="134237"/>
                  <a:pt x="1802026" y="128038"/>
                </a:cubicBezTo>
                <a:cubicBezTo>
                  <a:pt x="1777560" y="117164"/>
                  <a:pt x="1750685" y="112582"/>
                  <a:pt x="1725826" y="102638"/>
                </a:cubicBezTo>
                <a:cubicBezTo>
                  <a:pt x="1692276" y="89218"/>
                  <a:pt x="1659067" y="74493"/>
                  <a:pt x="1624226" y="64538"/>
                </a:cubicBezTo>
                <a:cubicBezTo>
                  <a:pt x="1607443" y="59743"/>
                  <a:pt x="1590265" y="56431"/>
                  <a:pt x="1573426" y="51838"/>
                </a:cubicBezTo>
                <a:cubicBezTo>
                  <a:pt x="1543693" y="43729"/>
                  <a:pt x="1514045" y="35294"/>
                  <a:pt x="1484526" y="26438"/>
                </a:cubicBezTo>
                <a:cubicBezTo>
                  <a:pt x="1456194" y="17938"/>
                  <a:pt x="1425087" y="4311"/>
                  <a:pt x="1395626" y="1038"/>
                </a:cubicBezTo>
                <a:cubicBezTo>
                  <a:pt x="1374589" y="-1299"/>
                  <a:pt x="1353293" y="1038"/>
                  <a:pt x="1344826" y="1038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ru-RU"/>
          </a:p>
        </p:txBody>
      </p:sp>
      <p:sp>
        <p:nvSpPr>
          <p:cNvPr id="1048593" name="Полилиния 5"/>
          <p:cNvSpPr/>
          <p:nvPr/>
        </p:nvSpPr>
        <p:spPr>
          <a:xfrm>
            <a:off x="5459610" y="2933700"/>
            <a:ext cx="3582790" cy="952500"/>
          </a:xfrm>
          <a:custGeom>
            <a:avLst/>
            <a:gdLst>
              <a:gd name="connsiteX0" fmla="*/ 2287390 w 3582790"/>
              <a:gd name="connsiteY0" fmla="*/ 0 h 952500"/>
              <a:gd name="connsiteX1" fmla="*/ 2287390 w 3582790"/>
              <a:gd name="connsiteY1" fmla="*/ 0 h 952500"/>
              <a:gd name="connsiteX2" fmla="*/ 153790 w 3582790"/>
              <a:gd name="connsiteY2" fmla="*/ 241300 h 952500"/>
              <a:gd name="connsiteX3" fmla="*/ 77590 w 3582790"/>
              <a:gd name="connsiteY3" fmla="*/ 266700 h 952500"/>
              <a:gd name="connsiteX4" fmla="*/ 39490 w 3582790"/>
              <a:gd name="connsiteY4" fmla="*/ 317500 h 952500"/>
              <a:gd name="connsiteX5" fmla="*/ 1390 w 3582790"/>
              <a:gd name="connsiteY5" fmla="*/ 330200 h 952500"/>
              <a:gd name="connsiteX6" fmla="*/ 39490 w 3582790"/>
              <a:gd name="connsiteY6" fmla="*/ 520700 h 952500"/>
              <a:gd name="connsiteX7" fmla="*/ 166490 w 3582790"/>
              <a:gd name="connsiteY7" fmla="*/ 596900 h 952500"/>
              <a:gd name="connsiteX8" fmla="*/ 179190 w 3582790"/>
              <a:gd name="connsiteY8" fmla="*/ 635000 h 952500"/>
              <a:gd name="connsiteX9" fmla="*/ 217290 w 3582790"/>
              <a:gd name="connsiteY9" fmla="*/ 647700 h 952500"/>
              <a:gd name="connsiteX10" fmla="*/ 306190 w 3582790"/>
              <a:gd name="connsiteY10" fmla="*/ 698500 h 952500"/>
              <a:gd name="connsiteX11" fmla="*/ 331590 w 3582790"/>
              <a:gd name="connsiteY11" fmla="*/ 736600 h 952500"/>
              <a:gd name="connsiteX12" fmla="*/ 382390 w 3582790"/>
              <a:gd name="connsiteY12" fmla="*/ 749300 h 952500"/>
              <a:gd name="connsiteX13" fmla="*/ 420490 w 3582790"/>
              <a:gd name="connsiteY13" fmla="*/ 762000 h 952500"/>
              <a:gd name="connsiteX14" fmla="*/ 483990 w 3582790"/>
              <a:gd name="connsiteY14" fmla="*/ 774700 h 952500"/>
              <a:gd name="connsiteX15" fmla="*/ 661790 w 3582790"/>
              <a:gd name="connsiteY15" fmla="*/ 812800 h 952500"/>
              <a:gd name="connsiteX16" fmla="*/ 903090 w 3582790"/>
              <a:gd name="connsiteY16" fmla="*/ 850900 h 952500"/>
              <a:gd name="connsiteX17" fmla="*/ 1017390 w 3582790"/>
              <a:gd name="connsiteY17" fmla="*/ 876300 h 952500"/>
              <a:gd name="connsiteX18" fmla="*/ 2833490 w 3582790"/>
              <a:gd name="connsiteY18" fmla="*/ 889000 h 952500"/>
              <a:gd name="connsiteX19" fmla="*/ 3049390 w 3582790"/>
              <a:gd name="connsiteY19" fmla="*/ 914400 h 952500"/>
              <a:gd name="connsiteX20" fmla="*/ 3150990 w 3582790"/>
              <a:gd name="connsiteY20" fmla="*/ 952500 h 952500"/>
              <a:gd name="connsiteX21" fmla="*/ 3468490 w 3582790"/>
              <a:gd name="connsiteY21" fmla="*/ 927100 h 952500"/>
              <a:gd name="connsiteX22" fmla="*/ 3493890 w 3582790"/>
              <a:gd name="connsiteY22" fmla="*/ 889000 h 952500"/>
              <a:gd name="connsiteX23" fmla="*/ 3544690 w 3582790"/>
              <a:gd name="connsiteY23" fmla="*/ 850900 h 952500"/>
              <a:gd name="connsiteX24" fmla="*/ 3557390 w 3582790"/>
              <a:gd name="connsiteY24" fmla="*/ 787400 h 952500"/>
              <a:gd name="connsiteX25" fmla="*/ 3582790 w 3582790"/>
              <a:gd name="connsiteY25" fmla="*/ 711200 h 952500"/>
              <a:gd name="connsiteX26" fmla="*/ 3570090 w 3582790"/>
              <a:gd name="connsiteY26" fmla="*/ 444500 h 952500"/>
              <a:gd name="connsiteX27" fmla="*/ 3557390 w 3582790"/>
              <a:gd name="connsiteY27" fmla="*/ 381000 h 952500"/>
              <a:gd name="connsiteX28" fmla="*/ 3531990 w 3582790"/>
              <a:gd name="connsiteY28" fmla="*/ 342900 h 952500"/>
              <a:gd name="connsiteX29" fmla="*/ 3443090 w 3582790"/>
              <a:gd name="connsiteY29" fmla="*/ 266700 h 952500"/>
              <a:gd name="connsiteX30" fmla="*/ 3366890 w 3582790"/>
              <a:gd name="connsiteY30" fmla="*/ 215900 h 952500"/>
              <a:gd name="connsiteX31" fmla="*/ 3277990 w 3582790"/>
              <a:gd name="connsiteY31" fmla="*/ 165100 h 952500"/>
              <a:gd name="connsiteX32" fmla="*/ 3189090 w 3582790"/>
              <a:gd name="connsiteY32" fmla="*/ 152400 h 952500"/>
              <a:gd name="connsiteX33" fmla="*/ 3062090 w 3582790"/>
              <a:gd name="connsiteY33" fmla="*/ 114300 h 952500"/>
              <a:gd name="connsiteX34" fmla="*/ 3023990 w 3582790"/>
              <a:gd name="connsiteY34" fmla="*/ 88900 h 952500"/>
              <a:gd name="connsiteX35" fmla="*/ 2884290 w 3582790"/>
              <a:gd name="connsiteY35" fmla="*/ 76200 h 952500"/>
              <a:gd name="connsiteX36" fmla="*/ 2820790 w 3582790"/>
              <a:gd name="connsiteY36" fmla="*/ 63500 h 952500"/>
              <a:gd name="connsiteX37" fmla="*/ 2363590 w 3582790"/>
              <a:gd name="connsiteY37" fmla="*/ 38100 h 952500"/>
              <a:gd name="connsiteX38" fmla="*/ 2287390 w 3582790"/>
              <a:gd name="connsiteY38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582790" h="952500">
                <a:moveTo>
                  <a:pt x="2287390" y="0"/>
                </a:moveTo>
                <a:lnTo>
                  <a:pt x="2287390" y="0"/>
                </a:lnTo>
                <a:lnTo>
                  <a:pt x="153790" y="241300"/>
                </a:lnTo>
                <a:cubicBezTo>
                  <a:pt x="127209" y="244508"/>
                  <a:pt x="77590" y="266700"/>
                  <a:pt x="77590" y="266700"/>
                </a:cubicBezTo>
                <a:cubicBezTo>
                  <a:pt x="64890" y="283633"/>
                  <a:pt x="55751" y="303949"/>
                  <a:pt x="39490" y="317500"/>
                </a:cubicBezTo>
                <a:cubicBezTo>
                  <a:pt x="29206" y="326070"/>
                  <a:pt x="3591" y="316995"/>
                  <a:pt x="1390" y="330200"/>
                </a:cubicBezTo>
                <a:cubicBezTo>
                  <a:pt x="-2861" y="355709"/>
                  <a:pt x="736" y="481946"/>
                  <a:pt x="39490" y="520700"/>
                </a:cubicBezTo>
                <a:cubicBezTo>
                  <a:pt x="70141" y="551351"/>
                  <a:pt x="126403" y="576857"/>
                  <a:pt x="166490" y="596900"/>
                </a:cubicBezTo>
                <a:cubicBezTo>
                  <a:pt x="170723" y="609600"/>
                  <a:pt x="169724" y="625534"/>
                  <a:pt x="179190" y="635000"/>
                </a:cubicBezTo>
                <a:cubicBezTo>
                  <a:pt x="188656" y="644466"/>
                  <a:pt x="204985" y="642427"/>
                  <a:pt x="217290" y="647700"/>
                </a:cubicBezTo>
                <a:cubicBezTo>
                  <a:pt x="262406" y="667036"/>
                  <a:pt x="267926" y="672991"/>
                  <a:pt x="306190" y="698500"/>
                </a:cubicBezTo>
                <a:cubicBezTo>
                  <a:pt x="314657" y="711200"/>
                  <a:pt x="318890" y="728133"/>
                  <a:pt x="331590" y="736600"/>
                </a:cubicBezTo>
                <a:cubicBezTo>
                  <a:pt x="346113" y="746282"/>
                  <a:pt x="365607" y="744505"/>
                  <a:pt x="382390" y="749300"/>
                </a:cubicBezTo>
                <a:cubicBezTo>
                  <a:pt x="395262" y="752978"/>
                  <a:pt x="407503" y="758753"/>
                  <a:pt x="420490" y="762000"/>
                </a:cubicBezTo>
                <a:cubicBezTo>
                  <a:pt x="441431" y="767235"/>
                  <a:pt x="463315" y="768497"/>
                  <a:pt x="483990" y="774700"/>
                </a:cubicBezTo>
                <a:cubicBezTo>
                  <a:pt x="635543" y="820166"/>
                  <a:pt x="436617" y="787781"/>
                  <a:pt x="661790" y="812800"/>
                </a:cubicBezTo>
                <a:cubicBezTo>
                  <a:pt x="761525" y="879290"/>
                  <a:pt x="661681" y="821931"/>
                  <a:pt x="903090" y="850900"/>
                </a:cubicBezTo>
                <a:cubicBezTo>
                  <a:pt x="941841" y="855550"/>
                  <a:pt x="978368" y="875530"/>
                  <a:pt x="1017390" y="876300"/>
                </a:cubicBezTo>
                <a:cubicBezTo>
                  <a:pt x="1622654" y="888246"/>
                  <a:pt x="2228123" y="884767"/>
                  <a:pt x="2833490" y="889000"/>
                </a:cubicBezTo>
                <a:lnTo>
                  <a:pt x="3049390" y="914400"/>
                </a:lnTo>
                <a:cubicBezTo>
                  <a:pt x="3084480" y="923172"/>
                  <a:pt x="3117123" y="939800"/>
                  <a:pt x="3150990" y="952500"/>
                </a:cubicBezTo>
                <a:cubicBezTo>
                  <a:pt x="3256823" y="944033"/>
                  <a:pt x="3364094" y="946433"/>
                  <a:pt x="3468490" y="927100"/>
                </a:cubicBezTo>
                <a:cubicBezTo>
                  <a:pt x="3483498" y="924321"/>
                  <a:pt x="3483097" y="899793"/>
                  <a:pt x="3493890" y="889000"/>
                </a:cubicBezTo>
                <a:cubicBezTo>
                  <a:pt x="3508857" y="874033"/>
                  <a:pt x="3527757" y="863600"/>
                  <a:pt x="3544690" y="850900"/>
                </a:cubicBezTo>
                <a:cubicBezTo>
                  <a:pt x="3548923" y="829733"/>
                  <a:pt x="3551710" y="808225"/>
                  <a:pt x="3557390" y="787400"/>
                </a:cubicBezTo>
                <a:cubicBezTo>
                  <a:pt x="3564435" y="761569"/>
                  <a:pt x="3582790" y="711200"/>
                  <a:pt x="3582790" y="711200"/>
                </a:cubicBezTo>
                <a:cubicBezTo>
                  <a:pt x="3578557" y="622300"/>
                  <a:pt x="3576916" y="533239"/>
                  <a:pt x="3570090" y="444500"/>
                </a:cubicBezTo>
                <a:cubicBezTo>
                  <a:pt x="3568434" y="422978"/>
                  <a:pt x="3564969" y="401211"/>
                  <a:pt x="3557390" y="381000"/>
                </a:cubicBezTo>
                <a:cubicBezTo>
                  <a:pt x="3552031" y="366708"/>
                  <a:pt x="3541761" y="354626"/>
                  <a:pt x="3531990" y="342900"/>
                </a:cubicBezTo>
                <a:cubicBezTo>
                  <a:pt x="3505679" y="311327"/>
                  <a:pt x="3476726" y="290245"/>
                  <a:pt x="3443090" y="266700"/>
                </a:cubicBezTo>
                <a:cubicBezTo>
                  <a:pt x="3418081" y="249194"/>
                  <a:pt x="3392889" y="231899"/>
                  <a:pt x="3366890" y="215900"/>
                </a:cubicBezTo>
                <a:cubicBezTo>
                  <a:pt x="3337823" y="198012"/>
                  <a:pt x="3310132" y="176579"/>
                  <a:pt x="3277990" y="165100"/>
                </a:cubicBezTo>
                <a:cubicBezTo>
                  <a:pt x="3249800" y="155032"/>
                  <a:pt x="3218723" y="156633"/>
                  <a:pt x="3189090" y="152400"/>
                </a:cubicBezTo>
                <a:cubicBezTo>
                  <a:pt x="3045505" y="80608"/>
                  <a:pt x="3251839" y="177550"/>
                  <a:pt x="3062090" y="114300"/>
                </a:cubicBezTo>
                <a:cubicBezTo>
                  <a:pt x="3047610" y="109473"/>
                  <a:pt x="3038915" y="92098"/>
                  <a:pt x="3023990" y="88900"/>
                </a:cubicBezTo>
                <a:cubicBezTo>
                  <a:pt x="2978269" y="79103"/>
                  <a:pt x="2930857" y="80433"/>
                  <a:pt x="2884290" y="76200"/>
                </a:cubicBezTo>
                <a:cubicBezTo>
                  <a:pt x="2863123" y="71967"/>
                  <a:pt x="2842344" y="64665"/>
                  <a:pt x="2820790" y="63500"/>
                </a:cubicBezTo>
                <a:cubicBezTo>
                  <a:pt x="2347617" y="37923"/>
                  <a:pt x="2552229" y="85260"/>
                  <a:pt x="2363590" y="38100"/>
                </a:cubicBezTo>
                <a:lnTo>
                  <a:pt x="2287390" y="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evtFilter="cancelBubble" fill="hold" id="2" nodeType="interactiveSeq" restart="whenNotActive">
                <p:stCondLst>
                  <p:cond evt="onClick" delay="0">
                    <p:tgtEl>
                      <p:spTgt spid="10485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fill="hold" id="3">
                      <p:stCondLst>
                        <p:cond delay="0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2097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2097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209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8592"/>
                  </p:tgtEl>
                </p:cond>
              </p:nextCondLst>
            </p:seq>
            <p:seq concurrent="1" nextAc="seek">
              <p:cTn evtFilter="cancelBubble" fill="hold" id="10" nodeType="interactiveSeq" restart="whenNotActive">
                <p:stCondLst>
                  <p:cond evt="onClick" delay="0">
                    <p:tgtEl>
                      <p:spTgt spid="20972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fill="hold" id="11">
                      <p:stCondLst>
                        <p:cond delay="0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xit" presetID="5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dur="500" id="14"/>
                                        <p:tgtEl>
                                          <p:spTgt spid="2097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id="15"/>
                                        <p:tgtEl>
                                          <p:spTgt spid="2097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dur="500" id="16"/>
                                        <p:tgtEl>
                                          <p:spTgt spid="2097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7236"/>
                  </p:tgtEl>
                </p:cond>
              </p:nextCondLst>
            </p:seq>
            <p:seq concurrent="1" nextAc="seek">
              <p:cTn evtFilter="cancelBubble" fill="hold" id="18" nodeType="interactiveSeq" restart="whenNotActive">
                <p:stCondLst>
                  <p:cond evt="onClick" delay="0">
                    <p:tgtEl>
                      <p:spTgt spid="10485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fill="hold" id="19">
                      <p:stCondLst>
                        <p:cond delay="0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3"/>
                                        <p:tgtEl>
                                          <p:spTgt spid="2097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4"/>
                                        <p:tgtEl>
                                          <p:spTgt spid="2097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25"/>
                                        <p:tgtEl>
                                          <p:spTgt spid="209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8593"/>
                  </p:tgtEl>
                </p:cond>
              </p:nextCondLst>
            </p:seq>
            <p:seq concurrent="1" nextAc="seek">
              <p:cTn evtFilter="cancelBubble" fill="hold" id="26" nodeType="interactiveSeq" restart="whenNotActive">
                <p:stCondLst>
                  <p:cond evt="onClick" delay="0">
                    <p:tgtEl>
                      <p:spTgt spid="20972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fill="hold" id="27">
                      <p:stCondLst>
                        <p:cond delay="0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xit" presetID="5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dur="500" id="30"/>
                                        <p:tgtEl>
                                          <p:spTgt spid="2097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id="31"/>
                                        <p:tgtEl>
                                          <p:spTgt spid="2097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dur="500" id="32"/>
                                        <p:tgtEl>
                                          <p:spTgt spid="2097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7237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8" name="Рисунок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1916"/>
          <a:stretch>
            <a:fillRect/>
          </a:stretch>
        </p:blipFill>
        <p:spPr>
          <a:xfrm>
            <a:off x="228599" y="1485900"/>
            <a:ext cx="11703957" cy="3187249"/>
          </a:xfrm>
          <a:prstGeom prst="rect"/>
        </p:spPr>
      </p:pic>
    </p:spTree>
  </p:cSld>
  <p:clrMapOvr>
    <a:masterClrMapping/>
  </p:clrMapOvr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9" name="Рисунок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017490" y="239374"/>
            <a:ext cx="7997998" cy="687726"/>
          </a:xfrm>
          <a:prstGeom prst="rect"/>
        </p:spPr>
      </p:pic>
      <p:pic>
        <p:nvPicPr>
          <p:cNvPr id="2097240" name="Рисунок 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98309" y="889000"/>
            <a:ext cx="4133744" cy="892175"/>
          </a:xfrm>
          <a:prstGeom prst="rect"/>
        </p:spPr>
      </p:pic>
      <p:pic>
        <p:nvPicPr>
          <p:cNvPr id="2097241" name="Рисунок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/>
          <a:srcRect t="971"/>
          <a:stretch>
            <a:fillRect/>
          </a:stretch>
        </p:blipFill>
        <p:spPr>
          <a:xfrm>
            <a:off x="241300" y="1828799"/>
            <a:ext cx="11709400" cy="4855599"/>
          </a:xfrm>
          <a:prstGeom prst="rect"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evtFilter="cancelBubble" fill="hold" id="2" nodeType="interactiveSeq" restart="whenNotActive">
                <p:stCondLst>
                  <p:cond evt="onClick" delay="0">
                    <p:tgtEl>
                      <p:spTgt spid="2097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fill="hold" id="3">
                      <p:stCondLst>
                        <p:cond delay="0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2097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2097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209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7240"/>
                  </p:tgtEl>
                </p:cond>
              </p:nextCondLst>
            </p:seq>
            <p:seq concurrent="1" nextAc="seek">
              <p:cTn evtFilter="cancelBubble" fill="hold" id="10" nodeType="interactiveSeq" restart="whenNotActive">
                <p:stCondLst>
                  <p:cond evt="onClick" delay="0">
                    <p:tgtEl>
                      <p:spTgt spid="2097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fill="hold" id="11">
                      <p:stCondLst>
                        <p:cond delay="0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xit" presetID="5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dur="500" id="14"/>
                                        <p:tgtEl>
                                          <p:spTgt spid="2097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id="15"/>
                                        <p:tgtEl>
                                          <p:spTgt spid="2097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dur="500" id="16"/>
                                        <p:tgtEl>
                                          <p:spTgt spid="2097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7241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Группа 4"/>
          <p:cNvGrpSpPr/>
          <p:nvPr/>
        </p:nvGrpSpPr>
        <p:grpSpPr>
          <a:xfrm>
            <a:off x="605346" y="1545374"/>
            <a:ext cx="10947400" cy="4782307"/>
            <a:chOff x="605346" y="1354874"/>
            <a:chExt cx="10947400" cy="4782307"/>
          </a:xfrm>
        </p:grpSpPr>
        <p:pic>
          <p:nvPicPr>
            <p:cNvPr id="2097242" name="Рисунок 1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1"/>
            <a:srcRect l="17064" t="24710" r="16232"/>
            <a:stretch>
              <a:fillRect/>
            </a:stretch>
          </p:blipFill>
          <p:spPr>
            <a:xfrm>
              <a:off x="605346" y="1354874"/>
              <a:ext cx="10947400" cy="3471125"/>
            </a:xfrm>
            <a:prstGeom prst="rect"/>
          </p:spPr>
        </p:pic>
        <p:pic>
          <p:nvPicPr>
            <p:cNvPr id="2097243" name="Рисунок 2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605346" y="4737098"/>
              <a:ext cx="7115175" cy="1400083"/>
            </a:xfrm>
            <a:prstGeom prst="rect"/>
          </p:spPr>
        </p:pic>
      </p:grpSp>
      <p:pic>
        <p:nvPicPr>
          <p:cNvPr id="2097244" name="Рисунок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b="75290"/>
          <a:stretch>
            <a:fillRect/>
          </a:stretch>
        </p:blipFill>
        <p:spPr>
          <a:xfrm>
            <a:off x="224409" y="419101"/>
            <a:ext cx="11709275" cy="812800"/>
          </a:xfrm>
          <a:prstGeom prst="rect"/>
        </p:spPr>
      </p:pic>
    </p:spTree>
  </p:cSld>
  <p:clrMapOvr>
    <a:masterClrMapping/>
  </p:clrMapOvr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5" name="Рисунок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60362" y="369883"/>
            <a:ext cx="11370310" cy="1103318"/>
          </a:xfrm>
          <a:prstGeom prst="rect"/>
        </p:spPr>
      </p:pic>
      <p:pic>
        <p:nvPicPr>
          <p:cNvPr id="2097246" name="Рисунок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84200" y="1473201"/>
            <a:ext cx="8643930" cy="576262"/>
          </a:xfrm>
          <a:prstGeom prst="rect"/>
        </p:spPr>
      </p:pic>
      <p:pic>
        <p:nvPicPr>
          <p:cNvPr id="2097247" name="Рисунок 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360362" y="2049463"/>
            <a:ext cx="10777538" cy="4563591"/>
          </a:xfrm>
          <a:prstGeom prst="rect"/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Рисунок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6337" y="256869"/>
            <a:ext cx="11506954" cy="3490750"/>
          </a:xfrm>
          <a:prstGeom prst="rect"/>
        </p:spPr>
      </p:pic>
      <p:pic>
        <p:nvPicPr>
          <p:cNvPr id="2097163" name="Рисунок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408624" y="3747619"/>
            <a:ext cx="8479276" cy="2822567"/>
          </a:xfrm>
          <a:prstGeom prst="rect"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8" name="Рисунок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01132" y="800100"/>
            <a:ext cx="11429576" cy="1866900"/>
          </a:xfrm>
          <a:prstGeom prst="rect"/>
        </p:spPr>
      </p:pic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Рисунок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08215" y="426270"/>
            <a:ext cx="10120426" cy="537167"/>
          </a:xfrm>
          <a:prstGeom prst="rect"/>
        </p:spPr>
      </p:pic>
      <p:pic>
        <p:nvPicPr>
          <p:cNvPr id="2097165" name="Рисунок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48058" y="1490266"/>
            <a:ext cx="7346101" cy="4746600"/>
          </a:xfrm>
          <a:prstGeom prst="rect"/>
        </p:spPr>
      </p:pic>
      <p:pic>
        <p:nvPicPr>
          <p:cNvPr id="2097166" name="Рисунок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/>
          <a:srcRect t="10783"/>
          <a:stretch>
            <a:fillRect/>
          </a:stretch>
        </p:blipFill>
        <p:spPr>
          <a:xfrm>
            <a:off x="8383296" y="3385996"/>
            <a:ext cx="3207483" cy="599268"/>
          </a:xfrm>
          <a:prstGeom prst="rect"/>
        </p:spPr>
      </p:pic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Рисунок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34977" y="254553"/>
            <a:ext cx="11425474" cy="3997212"/>
          </a:xfrm>
          <a:prstGeom prst="rect"/>
        </p:spPr>
      </p:pic>
      <p:pic>
        <p:nvPicPr>
          <p:cNvPr id="2097168" name="Рисунок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548407" y="376473"/>
            <a:ext cx="6212044" cy="6241769"/>
          </a:xfrm>
          <a:prstGeom prst="rect"/>
          <a:ln w="19050">
            <a:solidFill>
              <a:schemeClr val="accent1"/>
            </a:solidFill>
          </a:ln>
        </p:spPr>
      </p:pic>
      <p:sp>
        <p:nvSpPr>
          <p:cNvPr id="1048586" name="Полилиния 2"/>
          <p:cNvSpPr/>
          <p:nvPr/>
        </p:nvSpPr>
        <p:spPr>
          <a:xfrm>
            <a:off x="4234021" y="688063"/>
            <a:ext cx="809391" cy="479834"/>
          </a:xfrm>
          <a:custGeom>
            <a:avLst/>
            <a:gdLst>
              <a:gd name="connsiteX0" fmla="*/ 636743 w 809391"/>
              <a:gd name="connsiteY0" fmla="*/ 0 h 479834"/>
              <a:gd name="connsiteX1" fmla="*/ 636743 w 809391"/>
              <a:gd name="connsiteY1" fmla="*/ 0 h 479834"/>
              <a:gd name="connsiteX2" fmla="*/ 365139 w 809391"/>
              <a:gd name="connsiteY2" fmla="*/ 9054 h 479834"/>
              <a:gd name="connsiteX3" fmla="*/ 220284 w 809391"/>
              <a:gd name="connsiteY3" fmla="*/ 18107 h 479834"/>
              <a:gd name="connsiteX4" fmla="*/ 193124 w 809391"/>
              <a:gd name="connsiteY4" fmla="*/ 27161 h 479834"/>
              <a:gd name="connsiteX5" fmla="*/ 147856 w 809391"/>
              <a:gd name="connsiteY5" fmla="*/ 36214 h 479834"/>
              <a:gd name="connsiteX6" fmla="*/ 84482 w 809391"/>
              <a:gd name="connsiteY6" fmla="*/ 63375 h 479834"/>
              <a:gd name="connsiteX7" fmla="*/ 48268 w 809391"/>
              <a:gd name="connsiteY7" fmla="*/ 117695 h 479834"/>
              <a:gd name="connsiteX8" fmla="*/ 30161 w 809391"/>
              <a:gd name="connsiteY8" fmla="*/ 181070 h 479834"/>
              <a:gd name="connsiteX9" fmla="*/ 12054 w 809391"/>
              <a:gd name="connsiteY9" fmla="*/ 208230 h 479834"/>
              <a:gd name="connsiteX10" fmla="*/ 21108 w 809391"/>
              <a:gd name="connsiteY10" fmla="*/ 389299 h 479834"/>
              <a:gd name="connsiteX11" fmla="*/ 30161 w 809391"/>
              <a:gd name="connsiteY11" fmla="*/ 416460 h 479834"/>
              <a:gd name="connsiteX12" fmla="*/ 57322 w 809391"/>
              <a:gd name="connsiteY12" fmla="*/ 425513 h 479834"/>
              <a:gd name="connsiteX13" fmla="*/ 66375 w 809391"/>
              <a:gd name="connsiteY13" fmla="*/ 452674 h 479834"/>
              <a:gd name="connsiteX14" fmla="*/ 193124 w 809391"/>
              <a:gd name="connsiteY14" fmla="*/ 479834 h 479834"/>
              <a:gd name="connsiteX15" fmla="*/ 528102 w 809391"/>
              <a:gd name="connsiteY15" fmla="*/ 470781 h 479834"/>
              <a:gd name="connsiteX16" fmla="*/ 591476 w 809391"/>
              <a:gd name="connsiteY16" fmla="*/ 443620 h 479834"/>
              <a:gd name="connsiteX17" fmla="*/ 627690 w 809391"/>
              <a:gd name="connsiteY17" fmla="*/ 434567 h 479834"/>
              <a:gd name="connsiteX18" fmla="*/ 691064 w 809391"/>
              <a:gd name="connsiteY18" fmla="*/ 407406 h 479834"/>
              <a:gd name="connsiteX19" fmla="*/ 718225 w 809391"/>
              <a:gd name="connsiteY19" fmla="*/ 371192 h 479834"/>
              <a:gd name="connsiteX20" fmla="*/ 772545 w 809391"/>
              <a:gd name="connsiteY20" fmla="*/ 344032 h 479834"/>
              <a:gd name="connsiteX21" fmla="*/ 808759 w 809391"/>
              <a:gd name="connsiteY21" fmla="*/ 289711 h 479834"/>
              <a:gd name="connsiteX22" fmla="*/ 781599 w 809391"/>
              <a:gd name="connsiteY22" fmla="*/ 144856 h 479834"/>
              <a:gd name="connsiteX23" fmla="*/ 754438 w 809391"/>
              <a:gd name="connsiteY23" fmla="*/ 135802 h 479834"/>
              <a:gd name="connsiteX24" fmla="*/ 709171 w 809391"/>
              <a:gd name="connsiteY24" fmla="*/ 72428 h 479834"/>
              <a:gd name="connsiteX25" fmla="*/ 672957 w 809391"/>
              <a:gd name="connsiteY25" fmla="*/ 63375 h 479834"/>
              <a:gd name="connsiteX26" fmla="*/ 636743 w 809391"/>
              <a:gd name="connsiteY26" fmla="*/ 0 h 479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09391" h="479834">
                <a:moveTo>
                  <a:pt x="636743" y="0"/>
                </a:moveTo>
                <a:lnTo>
                  <a:pt x="636743" y="0"/>
                </a:lnTo>
                <a:lnTo>
                  <a:pt x="365139" y="9054"/>
                </a:lnTo>
                <a:cubicBezTo>
                  <a:pt x="316805" y="11155"/>
                  <a:pt x="268397" y="13042"/>
                  <a:pt x="220284" y="18107"/>
                </a:cubicBezTo>
                <a:cubicBezTo>
                  <a:pt x="210793" y="19106"/>
                  <a:pt x="202382" y="24846"/>
                  <a:pt x="193124" y="27161"/>
                </a:cubicBezTo>
                <a:cubicBezTo>
                  <a:pt x="178195" y="30893"/>
                  <a:pt x="162785" y="32482"/>
                  <a:pt x="147856" y="36214"/>
                </a:cubicBezTo>
                <a:cubicBezTo>
                  <a:pt x="121218" y="42874"/>
                  <a:pt x="110387" y="50423"/>
                  <a:pt x="84482" y="63375"/>
                </a:cubicBezTo>
                <a:cubicBezTo>
                  <a:pt x="72411" y="81482"/>
                  <a:pt x="53546" y="96583"/>
                  <a:pt x="48268" y="117695"/>
                </a:cubicBezTo>
                <a:cubicBezTo>
                  <a:pt x="45366" y="129302"/>
                  <a:pt x="36657" y="168079"/>
                  <a:pt x="30161" y="181070"/>
                </a:cubicBezTo>
                <a:cubicBezTo>
                  <a:pt x="25295" y="190802"/>
                  <a:pt x="18090" y="199177"/>
                  <a:pt x="12054" y="208230"/>
                </a:cubicBezTo>
                <a:cubicBezTo>
                  <a:pt x="-7990" y="288411"/>
                  <a:pt x="-1711" y="244774"/>
                  <a:pt x="21108" y="389299"/>
                </a:cubicBezTo>
                <a:cubicBezTo>
                  <a:pt x="22596" y="398726"/>
                  <a:pt x="23413" y="409712"/>
                  <a:pt x="30161" y="416460"/>
                </a:cubicBezTo>
                <a:cubicBezTo>
                  <a:pt x="36909" y="423208"/>
                  <a:pt x="48268" y="422495"/>
                  <a:pt x="57322" y="425513"/>
                </a:cubicBezTo>
                <a:cubicBezTo>
                  <a:pt x="60340" y="434567"/>
                  <a:pt x="58609" y="447127"/>
                  <a:pt x="66375" y="452674"/>
                </a:cubicBezTo>
                <a:cubicBezTo>
                  <a:pt x="93740" y="472221"/>
                  <a:pt x="165543" y="476387"/>
                  <a:pt x="193124" y="479834"/>
                </a:cubicBezTo>
                <a:cubicBezTo>
                  <a:pt x="304783" y="476816"/>
                  <a:pt x="416535" y="476223"/>
                  <a:pt x="528102" y="470781"/>
                </a:cubicBezTo>
                <a:cubicBezTo>
                  <a:pt x="576986" y="468396"/>
                  <a:pt x="552114" y="460489"/>
                  <a:pt x="591476" y="443620"/>
                </a:cubicBezTo>
                <a:cubicBezTo>
                  <a:pt x="602913" y="438719"/>
                  <a:pt x="615726" y="437985"/>
                  <a:pt x="627690" y="434567"/>
                </a:cubicBezTo>
                <a:cubicBezTo>
                  <a:pt x="658768" y="425687"/>
                  <a:pt x="658880" y="423498"/>
                  <a:pt x="691064" y="407406"/>
                </a:cubicBezTo>
                <a:cubicBezTo>
                  <a:pt x="700118" y="395335"/>
                  <a:pt x="707555" y="381862"/>
                  <a:pt x="718225" y="371192"/>
                </a:cubicBezTo>
                <a:cubicBezTo>
                  <a:pt x="735774" y="353644"/>
                  <a:pt x="750457" y="351395"/>
                  <a:pt x="772545" y="344032"/>
                </a:cubicBezTo>
                <a:cubicBezTo>
                  <a:pt x="784616" y="325925"/>
                  <a:pt x="810428" y="311409"/>
                  <a:pt x="808759" y="289711"/>
                </a:cubicBezTo>
                <a:cubicBezTo>
                  <a:pt x="807157" y="268878"/>
                  <a:pt x="819241" y="174970"/>
                  <a:pt x="781599" y="144856"/>
                </a:cubicBezTo>
                <a:cubicBezTo>
                  <a:pt x="774147" y="138894"/>
                  <a:pt x="763492" y="138820"/>
                  <a:pt x="754438" y="135802"/>
                </a:cubicBezTo>
                <a:cubicBezTo>
                  <a:pt x="747102" y="124799"/>
                  <a:pt x="716315" y="77531"/>
                  <a:pt x="709171" y="72428"/>
                </a:cubicBezTo>
                <a:cubicBezTo>
                  <a:pt x="699046" y="65196"/>
                  <a:pt x="685028" y="66393"/>
                  <a:pt x="672957" y="63375"/>
                </a:cubicBezTo>
                <a:cubicBezTo>
                  <a:pt x="651502" y="31192"/>
                  <a:pt x="665731" y="36214"/>
                  <a:pt x="636743" y="0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evtFilter="cancelBubble" fill="hold" id="2" nodeType="interactiveSeq" restart="whenNotActive">
                <p:stCondLst>
                  <p:cond evt="onClick" delay="0">
                    <p:tgtEl>
                      <p:spTgt spid="10485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fill="hold" id="3">
                      <p:stCondLst>
                        <p:cond delay="0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209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8586"/>
                  </p:tgtEl>
                </p:cond>
              </p:nextCondLst>
            </p:seq>
            <p:seq concurrent="1" nextAc="seek">
              <p:cTn evtFilter="cancelBubble" fill="hold" id="10" nodeType="interactiveSeq" restart="whenNotActive">
                <p:stCondLst>
                  <p:cond evt="onClick" delay="0">
                    <p:tgtEl>
                      <p:spTgt spid="20971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fill="hold" id="11">
                      <p:stCondLst>
                        <p:cond delay="0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xit" presetID="5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dur="500" id="14"/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id="15"/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dur="500" id="16"/>
                                        <p:tgtEl>
                                          <p:spTgt spid="2097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7168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Рисунок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50950" y="646766"/>
            <a:ext cx="11599307" cy="4522134"/>
          </a:xfrm>
          <a:prstGeom prst="rect"/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Рисунок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62138" y="501783"/>
            <a:ext cx="11531097" cy="4788999"/>
          </a:xfrm>
          <a:prstGeom prst="rect"/>
        </p:spPr>
      </p:pic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Рисунок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40923" y="404647"/>
            <a:ext cx="11640304" cy="3856491"/>
          </a:xfrm>
          <a:prstGeom prst="rect"/>
        </p:spPr>
      </p:pic>
      <p:pic>
        <p:nvPicPr>
          <p:cNvPr id="2097172" name="Рисунок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34976" y="4261139"/>
            <a:ext cx="2085376" cy="555141"/>
          </a:xfrm>
          <a:prstGeom prst="rect"/>
        </p:spPr>
      </p:pic>
      <p:sp>
        <p:nvSpPr>
          <p:cNvPr id="1048587" name="TextBox 6"/>
          <p:cNvSpPr txBox="1"/>
          <p:nvPr/>
        </p:nvSpPr>
        <p:spPr>
          <a:xfrm>
            <a:off x="3007541" y="5385572"/>
            <a:ext cx="289711" cy="369332"/>
          </a:xfrm>
          <a:prstGeom prst="rect"/>
          <a:solidFill>
            <a:schemeClr val="bg1"/>
          </a:solidFill>
        </p:spPr>
        <p:txBody>
          <a:bodyPr rtlCol="0" wrap="square">
            <a:spAutoFit/>
          </a:bodyPr>
          <a:p>
            <a:endParaRPr dirty="0" lang="ru-RU"/>
          </a:p>
        </p:txBody>
      </p:sp>
      <p:grpSp>
        <p:nvGrpSpPr>
          <p:cNvPr id="52" name="Группа 9"/>
          <p:cNvGrpSpPr/>
          <p:nvPr/>
        </p:nvGrpSpPr>
        <p:grpSpPr>
          <a:xfrm>
            <a:off x="487376" y="4920554"/>
            <a:ext cx="7412023" cy="1706745"/>
            <a:chOff x="334976" y="4816280"/>
            <a:chExt cx="7412023" cy="1706745"/>
          </a:xfrm>
        </p:grpSpPr>
        <p:pic>
          <p:nvPicPr>
            <p:cNvPr id="2097173" name="Рисунок 10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3"/>
            <a:srcRect r="1574" b="10743"/>
            <a:stretch>
              <a:fillRect/>
            </a:stretch>
          </p:blipFill>
          <p:spPr>
            <a:xfrm>
              <a:off x="334976" y="4816280"/>
              <a:ext cx="4763497" cy="656265"/>
            </a:xfrm>
            <a:prstGeom prst="rect"/>
          </p:spPr>
        </p:pic>
        <p:pic>
          <p:nvPicPr>
            <p:cNvPr id="2097174" name="Рисунок 11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4"/>
            <a:stretch>
              <a:fillRect/>
            </a:stretch>
          </p:blipFill>
          <p:spPr>
            <a:xfrm>
              <a:off x="334976" y="5551529"/>
              <a:ext cx="7412023" cy="971496"/>
            </a:xfrm>
            <a:prstGeom prst="rect"/>
          </p:spPr>
        </p:pic>
        <p:sp>
          <p:nvSpPr>
            <p:cNvPr id="1048588" name="TextBox 12"/>
            <p:cNvSpPr txBox="1"/>
            <p:nvPr/>
          </p:nvSpPr>
          <p:spPr>
            <a:xfrm>
              <a:off x="6232875" y="5742018"/>
              <a:ext cx="289711" cy="523220"/>
            </a:xfrm>
            <a:prstGeom prst="rect"/>
            <a:solidFill>
              <a:schemeClr val="bg1"/>
            </a:solidFill>
          </p:spPr>
          <p:txBody>
            <a:bodyPr rtlCol="0" wrap="square">
              <a:spAutoFit/>
            </a:bodyPr>
            <a:p>
              <a:r>
                <a:rPr dirty="0" sz="2800" lang="ru-RU" smtClean="0"/>
                <a:t>1</a:t>
              </a:r>
              <a:endParaRPr dirty="0" sz="2800" lang="ru-RU"/>
            </a:p>
          </p:txBody>
        </p:sp>
      </p:grp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Рисунок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43409" y="305711"/>
            <a:ext cx="11685871" cy="2704189"/>
          </a:xfrm>
          <a:prstGeom prst="rect"/>
        </p:spPr>
      </p:pic>
      <p:pic>
        <p:nvPicPr>
          <p:cNvPr id="2097176" name="Рисунок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82799" y="5175297"/>
            <a:ext cx="11663680" cy="1465841"/>
          </a:xfrm>
          <a:prstGeom prst="rect"/>
        </p:spPr>
      </p:pic>
      <p:pic>
        <p:nvPicPr>
          <p:cNvPr id="2097177" name="Рисунок 4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43409" y="3009900"/>
            <a:ext cx="11703070" cy="1850217"/>
          </a:xfrm>
          <a:prstGeom prst="rect"/>
        </p:spPr>
      </p:pic>
    </p:spTree>
  </p:cSld>
  <p:clrMapOvr>
    <a:masterClrMapping/>
  </p:clrMapOvr>
  <p:timing/>
</p:sld>
</file>

<file path=ppt/theme/theme1.xml><?xml version="1.0" encoding="utf-8"?>
<a:theme xmlns:a="http://schemas.openxmlformats.org/drawingml/2006/main" name="Базис">
  <a:themeElements>
    <a:clrScheme name="Базис">
      <a:dk1>
        <a:sysClr lastClr="000000" val="windowText"/>
      </a:dk1>
      <a:lt1>
        <a:sysClr lastClr="FFFFFF" val="window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dir="t" rig="brightRoom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Презентация PowerPoint</dc:title>
  <dc:creator>Ирина</dc:creator>
  <cp:lastModifiedBy>Учетная запись Майкрософт</cp:lastModifiedBy>
  <dcterms:created xsi:type="dcterms:W3CDTF">2018-11-19T14:27:04Z</dcterms:created>
  <dcterms:modified xsi:type="dcterms:W3CDTF">2022-11-12T06:06:40Z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acc55ff74bae4d258c6f441a443812bf</vt:lpwstr>
  </property>
</Properties>
</file>