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256" r:id="rId2"/>
    <p:sldId id="257" r:id="rId3"/>
    <p:sldId id="278" r:id="rId4"/>
    <p:sldId id="279" r:id="rId5"/>
    <p:sldId id="280" r:id="rId6"/>
    <p:sldId id="277" r:id="rId7"/>
    <p:sldId id="258" r:id="rId8"/>
    <p:sldId id="281" r:id="rId9"/>
    <p:sldId id="282" r:id="rId10"/>
    <p:sldId id="283" r:id="rId11"/>
    <p:sldId id="259" r:id="rId12"/>
    <p:sldId id="260" r:id="rId13"/>
    <p:sldId id="261" r:id="rId14"/>
    <p:sldId id="286" r:id="rId15"/>
    <p:sldId id="262" r:id="rId16"/>
    <p:sldId id="263" r:id="rId17"/>
    <p:sldId id="290" r:id="rId18"/>
    <p:sldId id="264" r:id="rId19"/>
    <p:sldId id="291" r:id="rId20"/>
    <p:sldId id="265" r:id="rId21"/>
    <p:sldId id="266" r:id="rId22"/>
    <p:sldId id="292" r:id="rId23"/>
    <p:sldId id="293" r:id="rId24"/>
    <p:sldId id="267" r:id="rId25"/>
    <p:sldId id="268" r:id="rId26"/>
    <p:sldId id="269" r:id="rId27"/>
    <p:sldId id="270" r:id="rId28"/>
    <p:sldId id="271" r:id="rId29"/>
    <p:sldId id="294" r:id="rId30"/>
    <p:sldId id="272" r:id="rId31"/>
    <p:sldId id="273" r:id="rId32"/>
    <p:sldId id="274" r:id="rId33"/>
    <p:sldId id="275" r:id="rId34"/>
    <p:sldId id="284" r:id="rId35"/>
    <p:sldId id="285" r:id="rId36"/>
    <p:sldId id="287" r:id="rId37"/>
    <p:sldId id="288" r:id="rId38"/>
    <p:sldId id="289" r:id="rId39"/>
    <p:sldId id="295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BA2FA-C367-46E3-BFCE-F80639D387F9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9263B-7B43-4098-B95C-8C5725D80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53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9263B-7B43-4098-B95C-8C5725D8009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681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9263B-7B43-4098-B95C-8C5725D8009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201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9263B-7B43-4098-B95C-8C5725D8009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193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9263B-7B43-4098-B95C-8C5725D80091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098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9263B-7B43-4098-B95C-8C5725D80091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884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CB5A040-ED52-4195-9E6C-5D46E6AE00A8}" type="datetime1">
              <a:rPr lang="ru-RU" smtClean="0"/>
              <a:t>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00DFB3C-0514-49F3-A757-6ECDC8C9D2A7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32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A481-F63E-4058-8AD0-3844251AEA1F}" type="datetime1">
              <a:rPr lang="ru-RU" smtClean="0"/>
              <a:t>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68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8B91-4F6D-424C-9C35-8439525B7241}" type="datetime1">
              <a:rPr lang="ru-RU" smtClean="0"/>
              <a:t>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09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C935-7AF3-4937-8005-328C396B67C3}" type="datetime1">
              <a:rPr lang="ru-RU" smtClean="0"/>
              <a:t>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22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8B56-575D-4CE8-9218-41E7D834C79D}" type="datetime1">
              <a:rPr lang="ru-RU" smtClean="0"/>
              <a:t>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67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634A-BC28-4B15-84B2-8C794B35C4E0}" type="datetime1">
              <a:rPr lang="ru-RU" smtClean="0"/>
              <a:t>11.11.2022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20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A1EA-F85B-4FD4-B09F-4B6FD786CCA3}" type="datetime1">
              <a:rPr lang="ru-RU" smtClean="0"/>
              <a:t>11.11.2022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69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8653-1CBF-42DE-B3D9-FB456AB56ED8}" type="datetime1">
              <a:rPr lang="ru-RU" smtClean="0"/>
              <a:t>11.11.2022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48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CE3-93DF-48EF-B6F9-05E005039374}" type="datetime1">
              <a:rPr lang="ru-RU" smtClean="0"/>
              <a:t>11.11.2022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66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BE6D-04EE-4EAF-AD81-3B31FE05E8A9}" type="datetime1">
              <a:rPr lang="ru-RU" smtClean="0"/>
              <a:t>11.11.2022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56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5586-14FA-441D-BBEF-E117D55C9750}" type="datetime1">
              <a:rPr lang="ru-RU" smtClean="0"/>
              <a:t>11.11.2022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69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B62FE58-6AF6-43AC-97B8-95D9AC787F3E}" type="datetime1">
              <a:rPr lang="ru-RU" smtClean="0"/>
              <a:t>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00DFB3C-0514-49F3-A757-6ECDC8C9D2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82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slide" Target="slide35.xml"/><Relationship Id="rId7" Type="http://schemas.openxmlformats.org/officeDocument/2006/relationships/slide" Target="slide3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11" Type="http://schemas.openxmlformats.org/officeDocument/2006/relationships/image" Target="../media/image22.jpg"/><Relationship Id="rId5" Type="http://schemas.openxmlformats.org/officeDocument/2006/relationships/image" Target="../media/image17.jpeg"/><Relationship Id="rId10" Type="http://schemas.openxmlformats.org/officeDocument/2006/relationships/image" Target="../media/image21.emf"/><Relationship Id="rId4" Type="http://schemas.openxmlformats.org/officeDocument/2006/relationships/image" Target="../media/image16.emf"/><Relationship Id="rId9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emf"/><Relationship Id="rId7" Type="http://schemas.openxmlformats.org/officeDocument/2006/relationships/image" Target="../media/image42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7" Type="http://schemas.openxmlformats.org/officeDocument/2006/relationships/image" Target="../media/image6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emf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10" Type="http://schemas.openxmlformats.org/officeDocument/2006/relationships/image" Target="../media/image95.png"/><Relationship Id="rId4" Type="http://schemas.openxmlformats.org/officeDocument/2006/relationships/image" Target="../media/image90.png"/><Relationship Id="rId9" Type="http://schemas.openxmlformats.org/officeDocument/2006/relationships/slide" Target="slide3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5.xml"/><Relationship Id="rId4" Type="http://schemas.openxmlformats.org/officeDocument/2006/relationships/image" Target="../media/image10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949" y="3067633"/>
            <a:ext cx="7346101" cy="72273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10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071562"/>
            <a:ext cx="11583865" cy="250983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70" y="4202887"/>
            <a:ext cx="11660065" cy="163593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08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hlinkClick r:id="rId3" action="ppaction://hlinksldjump"/>
          </p:cNvPr>
          <p:cNvPicPr>
            <a:picLocks noChangeAspect="1"/>
          </p:cNvPicPr>
          <p:nvPr/>
        </p:nvPicPr>
        <p:blipFill rotWithShape="1">
          <a:blip r:embed="rId4"/>
          <a:srcRect r="53410" b="68295"/>
          <a:stretch/>
        </p:blipFill>
        <p:spPr>
          <a:xfrm>
            <a:off x="664856" y="2970433"/>
            <a:ext cx="4005116" cy="393253"/>
          </a:xfrm>
          <a:prstGeom prst="rect">
            <a:avLst/>
          </a:prstGeom>
        </p:spPr>
      </p:pic>
      <p:pic>
        <p:nvPicPr>
          <p:cNvPr id="1026" name="Picture 2" descr="http://images.myshared.ru/27/1298970/slide_1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7" t="12328" r="7760" b="13026"/>
          <a:stretch/>
        </p:blipFill>
        <p:spPr bwMode="auto">
          <a:xfrm>
            <a:off x="327469" y="3444088"/>
            <a:ext cx="4741773" cy="310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469" y="256165"/>
            <a:ext cx="10424844" cy="494320"/>
          </a:xfrm>
          <a:prstGeom prst="rect">
            <a:avLst/>
          </a:prstGeom>
        </p:spPr>
      </p:pic>
      <p:pic>
        <p:nvPicPr>
          <p:cNvPr id="3" name="Рисунок 2">
            <a:hlinkClick r:id="rId7" action="ppaction://hlinksldjump"/>
          </p:cNvPr>
          <p:cNvPicPr>
            <a:picLocks noChangeAspect="1"/>
          </p:cNvPicPr>
          <p:nvPr/>
        </p:nvPicPr>
        <p:blipFill rotWithShape="1">
          <a:blip r:embed="rId8"/>
          <a:srcRect r="34381"/>
          <a:stretch/>
        </p:blipFill>
        <p:spPr>
          <a:xfrm>
            <a:off x="327469" y="750485"/>
            <a:ext cx="5999852" cy="21682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9"/>
          <a:srcRect l="15336"/>
          <a:stretch/>
        </p:blipFill>
        <p:spPr>
          <a:xfrm>
            <a:off x="1126939" y="1792214"/>
            <a:ext cx="3142832" cy="42973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96315" y="3581371"/>
            <a:ext cx="5704950" cy="45903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098" y="830813"/>
            <a:ext cx="3784012" cy="2496080"/>
          </a:xfrm>
          <a:prstGeom prst="rect">
            <a:avLst/>
          </a:prstGeom>
        </p:spPr>
      </p:pic>
      <p:pic>
        <p:nvPicPr>
          <p:cNvPr id="9" name="Рисунок 8">
            <a:hlinkClick r:id="rId7" action="ppaction://hlinksldjump"/>
          </p:cNvPr>
          <p:cNvPicPr>
            <a:picLocks noChangeAspect="1"/>
          </p:cNvPicPr>
          <p:nvPr/>
        </p:nvPicPr>
        <p:blipFill rotWithShape="1">
          <a:blip r:embed="rId8"/>
          <a:srcRect l="67026" t="43517"/>
          <a:stretch/>
        </p:blipFill>
        <p:spPr>
          <a:xfrm>
            <a:off x="4963106" y="1306273"/>
            <a:ext cx="3014991" cy="1224670"/>
          </a:xfrm>
          <a:prstGeom prst="rect">
            <a:avLst/>
          </a:prstGeom>
        </p:spPr>
      </p:pic>
      <p:pic>
        <p:nvPicPr>
          <p:cNvPr id="10" name="Рисунок 9">
            <a:hlinkClick r:id="rId3" action="ppaction://hlinksldjump"/>
          </p:cNvPr>
          <p:cNvPicPr>
            <a:picLocks noChangeAspect="1"/>
          </p:cNvPicPr>
          <p:nvPr/>
        </p:nvPicPr>
        <p:blipFill rotWithShape="1">
          <a:blip r:embed="rId4"/>
          <a:srcRect l="65806" t="26000"/>
          <a:stretch/>
        </p:blipFill>
        <p:spPr>
          <a:xfrm>
            <a:off x="5038620" y="2722451"/>
            <a:ext cx="2939477" cy="917871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44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74" y="375557"/>
            <a:ext cx="11508898" cy="203563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89" y="2499787"/>
            <a:ext cx="11069843" cy="659792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 rotWithShape="1">
          <a:blip r:embed="rId4"/>
          <a:srcRect l="53943" t="30858" r="23908" b="40676"/>
          <a:stretch/>
        </p:blipFill>
        <p:spPr bwMode="auto">
          <a:xfrm>
            <a:off x="3721768" y="3248175"/>
            <a:ext cx="4456283" cy="29709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71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15" y="521958"/>
            <a:ext cx="11656290" cy="4686856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8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" y="605900"/>
            <a:ext cx="11616167" cy="338740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04" y="4204607"/>
            <a:ext cx="11655234" cy="205773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21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hlinkClick r:id="rId2" action="ppaction://hlinksldjump"/>
          </p:cNvPr>
          <p:cNvSpPr/>
          <p:nvPr/>
        </p:nvSpPr>
        <p:spPr>
          <a:xfrm>
            <a:off x="1043482" y="3521798"/>
            <a:ext cx="2940043" cy="2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Доказательство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17" y="348786"/>
            <a:ext cx="11623878" cy="3072050"/>
          </a:xfrm>
          <a:prstGeom prst="rect">
            <a:avLst/>
          </a:prstGeom>
        </p:spPr>
      </p:pic>
      <p:sp>
        <p:nvSpPr>
          <p:cNvPr id="4" name="Прямоугольник 3">
            <a:hlinkClick r:id="rId4" action="ppaction://hlinksldjump"/>
          </p:cNvPr>
          <p:cNvSpPr/>
          <p:nvPr/>
        </p:nvSpPr>
        <p:spPr>
          <a:xfrm>
            <a:off x="1043482" y="4324438"/>
            <a:ext cx="2940043" cy="2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Замечание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54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99" y="377243"/>
            <a:ext cx="10453735" cy="49927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98" y="1287480"/>
            <a:ext cx="10820336" cy="48138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l="9787" r="4806"/>
          <a:stretch/>
        </p:blipFill>
        <p:spPr>
          <a:xfrm>
            <a:off x="5829301" y="1611185"/>
            <a:ext cx="5706835" cy="20607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5"/>
          <a:srcRect t="4099" r="3838"/>
          <a:stretch/>
        </p:blipFill>
        <p:spPr>
          <a:xfrm>
            <a:off x="318407" y="3624943"/>
            <a:ext cx="6417129" cy="29718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80" y="2113956"/>
            <a:ext cx="4084320" cy="368723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14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7" y="378433"/>
            <a:ext cx="11702822" cy="385375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54" y="4349024"/>
            <a:ext cx="11570948" cy="71637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54" y="4912814"/>
            <a:ext cx="3608752" cy="1675766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829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41" y="2372245"/>
            <a:ext cx="9573376" cy="112316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507" y="3495412"/>
            <a:ext cx="2257188" cy="87259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98" y="281686"/>
            <a:ext cx="8406459" cy="210883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137" y="3623834"/>
            <a:ext cx="3561202" cy="37036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2339" y="3633405"/>
            <a:ext cx="2913898" cy="31271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130" y="4426512"/>
            <a:ext cx="1881685" cy="36419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8"/>
          <a:srcRect l="2199"/>
          <a:stretch/>
        </p:blipFill>
        <p:spPr>
          <a:xfrm>
            <a:off x="2412778" y="4450063"/>
            <a:ext cx="8631306" cy="215340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9"/>
          <a:srcRect l="5499" t="2" b="-1591"/>
          <a:stretch/>
        </p:blipFill>
        <p:spPr>
          <a:xfrm>
            <a:off x="338398" y="4254632"/>
            <a:ext cx="6147957" cy="22756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60670" y="4281515"/>
            <a:ext cx="5099957" cy="14166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59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12" y="299016"/>
            <a:ext cx="10628401" cy="119153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1763485"/>
            <a:ext cx="11544299" cy="302350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" y="4989308"/>
            <a:ext cx="11363326" cy="797129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10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79" y="5045257"/>
            <a:ext cx="8126022" cy="149575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378" y="392132"/>
            <a:ext cx="8878331" cy="56036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187958"/>
            <a:ext cx="11163300" cy="103253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50" y="2710876"/>
            <a:ext cx="11544300" cy="1961255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726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67" y="281691"/>
            <a:ext cx="4728075" cy="10255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47" y="1526967"/>
            <a:ext cx="5392350" cy="6446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81" y="2391343"/>
            <a:ext cx="10198576" cy="4111767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073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085" y="2561194"/>
            <a:ext cx="3951522" cy="168905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487886" y="2344367"/>
            <a:ext cx="4384221" cy="212271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27" y="1628260"/>
            <a:ext cx="3839613" cy="3090837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97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29" y="480328"/>
            <a:ext cx="10901926" cy="65436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29" y="1414709"/>
            <a:ext cx="11391900" cy="504596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33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" y="1255882"/>
            <a:ext cx="11561632" cy="197309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25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29" y="480328"/>
            <a:ext cx="10901926" cy="65436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4336" y="1411693"/>
            <a:ext cx="4175171" cy="72376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5501" y="2532591"/>
            <a:ext cx="4254006" cy="81309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5187" y="3549181"/>
            <a:ext cx="6701127" cy="142079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4899" y="5342617"/>
            <a:ext cx="9221701" cy="1191533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09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019" y="2840468"/>
            <a:ext cx="4280781" cy="168362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57" y="489889"/>
            <a:ext cx="11525250" cy="170358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187298" y="2706007"/>
            <a:ext cx="4384221" cy="212271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36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880" y="548135"/>
            <a:ext cx="8870026" cy="54693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965" y="2814508"/>
            <a:ext cx="3877252" cy="158708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725" y="4963196"/>
            <a:ext cx="3862676" cy="160910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048" y="1276431"/>
            <a:ext cx="11659689" cy="1091472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1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2" y="285561"/>
            <a:ext cx="9680081" cy="3676389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645160" y="4559300"/>
            <a:ext cx="2974340" cy="535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Доказательство</a:t>
            </a:r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82" y="285561"/>
            <a:ext cx="8455562" cy="6050769"/>
          </a:xfrm>
          <a:prstGeom prst="rect">
            <a:avLst/>
          </a:prstGeom>
          <a:ln w="6350">
            <a:solidFill>
              <a:srgbClr val="C00000"/>
            </a:solidFill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72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62" y="308738"/>
            <a:ext cx="10480840" cy="213955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95" y="2552699"/>
            <a:ext cx="10396105" cy="135333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4114849"/>
            <a:ext cx="3822700" cy="241548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25738" y="4114849"/>
            <a:ext cx="312462" cy="228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435600" y="4470400"/>
            <a:ext cx="5207000" cy="59690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Доказательство</a:t>
            </a:r>
            <a:endParaRPr lang="ru-RU" sz="3200" dirty="0">
              <a:solidFill>
                <a:schemeClr val="tx1"/>
              </a:solidFill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386195" y="829709"/>
            <a:ext cx="11548139" cy="5700622"/>
            <a:chOff x="4054475" y="945497"/>
            <a:chExt cx="6419850" cy="2771775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54475" y="945497"/>
              <a:ext cx="6419850" cy="657225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87812" y="1602722"/>
              <a:ext cx="6353175" cy="2114550"/>
            </a:xfrm>
            <a:prstGeom prst="rect">
              <a:avLst/>
            </a:prstGeom>
          </p:spPr>
        </p:pic>
      </p:grp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48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62" y="275145"/>
            <a:ext cx="11106544" cy="431465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922" y="4326776"/>
            <a:ext cx="3981899" cy="2245474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04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685799"/>
            <a:ext cx="11816311" cy="307156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442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40" y="326307"/>
            <a:ext cx="11058226" cy="18166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75" y="2142907"/>
            <a:ext cx="9646109" cy="117530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201321" y="3959508"/>
            <a:ext cx="2743200" cy="527652"/>
          </a:xfrm>
          <a:prstGeom prst="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Доказательство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788979" y="4637314"/>
            <a:ext cx="481692" cy="432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40" y="3646033"/>
            <a:ext cx="4362450" cy="2847975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470049" y="2138046"/>
            <a:ext cx="10642862" cy="4268543"/>
            <a:chOff x="5286671" y="4167997"/>
            <a:chExt cx="6419850" cy="2266827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86671" y="4167997"/>
              <a:ext cx="6419850" cy="1038225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86671" y="5207500"/>
              <a:ext cx="6419850" cy="1227324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</p:grpSp>
      <p:sp>
        <p:nvSpPr>
          <p:cNvPr id="11" name="Прямоугольник 10"/>
          <p:cNvSpPr/>
          <p:nvPr/>
        </p:nvSpPr>
        <p:spPr>
          <a:xfrm>
            <a:off x="2040154" y="5976851"/>
            <a:ext cx="944115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43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158799" y="3523060"/>
            <a:ext cx="2108200" cy="541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Доказательство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692" y="292480"/>
            <a:ext cx="9678508" cy="190220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79" y="2194687"/>
            <a:ext cx="10964920" cy="113091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29" y="3245474"/>
            <a:ext cx="10885270" cy="3282093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1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95900" y="4798243"/>
            <a:ext cx="3568700" cy="56560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Пример оценки значения 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60" y="290729"/>
            <a:ext cx="11058226" cy="185566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18" y="2105025"/>
            <a:ext cx="10827268" cy="191260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150071" y="4798243"/>
            <a:ext cx="2450969" cy="565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Доказательство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79" y="1967278"/>
            <a:ext cx="11128946" cy="454977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458" y="2146396"/>
            <a:ext cx="10745788" cy="3258827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17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902541" y="4084402"/>
            <a:ext cx="2262433" cy="5279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Замечание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58" y="1542810"/>
            <a:ext cx="10929420" cy="100836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1064" t="3067" r="5267" b="4862"/>
          <a:stretch/>
        </p:blipFill>
        <p:spPr>
          <a:xfrm>
            <a:off x="9184821" y="4491785"/>
            <a:ext cx="2755605" cy="211263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02542" y="2974834"/>
            <a:ext cx="2346844" cy="5279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Доказательство</a:t>
            </a:r>
            <a:endParaRPr lang="ru-RU" sz="2400" dirty="0">
              <a:solidFill>
                <a:schemeClr val="tx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2539093" y="1405911"/>
            <a:ext cx="9163744" cy="5226275"/>
            <a:chOff x="1604317" y="351269"/>
            <a:chExt cx="10151886" cy="5653605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04317" y="351269"/>
              <a:ext cx="10151886" cy="1233304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4317" y="1584573"/>
              <a:ext cx="10136091" cy="4420301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</p:grpSp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7646" y="472942"/>
            <a:ext cx="4527782" cy="76292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569" y="302895"/>
            <a:ext cx="7744780" cy="74170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8"/>
          <a:srcRect r="1051" b="6502"/>
          <a:stretch/>
        </p:blipFill>
        <p:spPr>
          <a:xfrm>
            <a:off x="548477" y="4792767"/>
            <a:ext cx="8947098" cy="1658954"/>
          </a:xfrm>
          <a:prstGeom prst="rect">
            <a:avLst/>
          </a:prstGeom>
        </p:spPr>
      </p:pic>
      <p:pic>
        <p:nvPicPr>
          <p:cNvPr id="17" name="Рисунок 16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819" y="6522057"/>
            <a:ext cx="688777" cy="344389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6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9" y="748268"/>
            <a:ext cx="11560317" cy="5442982"/>
          </a:xfrm>
          <a:prstGeom prst="rect">
            <a:avLst/>
          </a:prstGeom>
        </p:spPr>
      </p:pic>
      <p:sp>
        <p:nvSpPr>
          <p:cNvPr id="4" name="Управляющая кнопка: домой 3">
            <a:hlinkClick r:id="rId3" action="ppaction://hlinksldjump" highlightClick="1"/>
          </p:cNvPr>
          <p:cNvSpPr/>
          <p:nvPr/>
        </p:nvSpPr>
        <p:spPr>
          <a:xfrm>
            <a:off x="11644659" y="6473228"/>
            <a:ext cx="547341" cy="38477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4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987879"/>
            <a:ext cx="11504311" cy="5068888"/>
          </a:xfrm>
          <a:prstGeom prst="rect">
            <a:avLst/>
          </a:prstGeom>
        </p:spPr>
      </p:pic>
      <p:sp>
        <p:nvSpPr>
          <p:cNvPr id="3" name="Управляющая кнопка: домой 2">
            <a:hlinkClick r:id="rId3" action="ppaction://hlinksldjump" highlightClick="1"/>
          </p:cNvPr>
          <p:cNvSpPr/>
          <p:nvPr/>
        </p:nvSpPr>
        <p:spPr>
          <a:xfrm>
            <a:off x="11644659" y="6473228"/>
            <a:ext cx="547341" cy="38477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18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56" y="769545"/>
            <a:ext cx="11693971" cy="5334092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54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17" y="751438"/>
            <a:ext cx="11674546" cy="5138057"/>
          </a:xfrm>
          <a:prstGeom prst="rect">
            <a:avLst/>
          </a:prstGeom>
        </p:spPr>
      </p:pic>
      <p:sp>
        <p:nvSpPr>
          <p:cNvPr id="3" name="Управляющая кнопка: домой 2">
            <a:hlinkClick r:id="rId4" action="ppaction://hlinksldjump" highlightClick="1"/>
          </p:cNvPr>
          <p:cNvSpPr/>
          <p:nvPr/>
        </p:nvSpPr>
        <p:spPr>
          <a:xfrm>
            <a:off x="11615596" y="6527549"/>
            <a:ext cx="443620" cy="33045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00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14" y="287443"/>
            <a:ext cx="11046802" cy="310828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46" y="3375140"/>
            <a:ext cx="10721158" cy="3193229"/>
          </a:xfrm>
          <a:prstGeom prst="rect">
            <a:avLst/>
          </a:prstGeom>
        </p:spPr>
      </p:pic>
      <p:sp>
        <p:nvSpPr>
          <p:cNvPr id="4" name="Управляющая кнопка: домой 3">
            <a:hlinkClick r:id="rId5" action="ppaction://hlinksldjump" highlightClick="1"/>
          </p:cNvPr>
          <p:cNvSpPr/>
          <p:nvPr/>
        </p:nvSpPr>
        <p:spPr>
          <a:xfrm>
            <a:off x="11746284" y="6527549"/>
            <a:ext cx="443620" cy="33045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74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74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30" y="1352550"/>
            <a:ext cx="11757627" cy="419099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09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90" y="1028700"/>
            <a:ext cx="11475688" cy="298812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14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33" y="1134836"/>
            <a:ext cx="11647796" cy="4155621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1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89" y="795007"/>
            <a:ext cx="10414441" cy="447638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" y="5562601"/>
            <a:ext cx="10994522" cy="107156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86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86" y="1534886"/>
            <a:ext cx="11638630" cy="3853541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11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108809"/>
            <a:ext cx="11658600" cy="327745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FB3C-0514-49F3-A757-6ECDC8C9D2A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92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азис">
  <a:themeElements>
    <a:clrScheme name="Базис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222</TotalTime>
  <Words>56</Words>
  <Application>Microsoft Office PowerPoint</Application>
  <PresentationFormat>Широкоэкранный</PresentationFormat>
  <Paragraphs>54</Paragraphs>
  <Slides>39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2" baseType="lpstr">
      <vt:lpstr>Calibri</vt:lpstr>
      <vt:lpstr>Corbel</vt:lpstr>
      <vt:lpstr>Базис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Ирина</dc:creator>
  <cp:lastModifiedBy>Учетная запись Майкрософт</cp:lastModifiedBy>
  <cp:revision>33</cp:revision>
  <dcterms:created xsi:type="dcterms:W3CDTF">2018-11-26T20:07:06Z</dcterms:created>
  <dcterms:modified xsi:type="dcterms:W3CDTF">2022-11-11T18:47:50Z</dcterms:modified>
</cp:coreProperties>
</file>