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59" r:id="rId6"/>
    <p:sldId id="275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D264B-E2A3-4904-B7AF-1D40E85CB2EA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D002E-0CD0-4A1D-B250-44931E702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16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D002E-0CD0-4A1D-B250-44931E70200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58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D0B339-D91A-481E-B5D0-C9ABB0D0383E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E412BD-33D7-410B-8AE0-A1A31D4CD1F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82E6-273E-4660-9B3A-42F1C46863B4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25DE-E341-48BD-ACF2-D919F4B136C9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93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6D53-CC3F-4A7B-B6F2-F4DA9FFCED9C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8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8686-CBB1-43B3-8920-47F13E32DCEF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3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83C1-2BBD-43DA-8880-46F87B7BB58D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5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2A5D-EB98-4C58-892B-362AFFF1D4D3}" type="datetime1">
              <a:rPr lang="ru-RU" smtClean="0"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62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DA6E-85EC-49A2-9D3F-432CD407AE79}" type="datetime1">
              <a:rPr lang="ru-RU" smtClean="0"/>
              <a:t>22.11.2022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6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79F5-252C-4AE3-A65A-37D8EC3F2A3C}" type="datetime1">
              <a:rPr lang="ru-RU" smtClean="0"/>
              <a:t>22.11.2022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00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239A-A473-4848-8BFB-525AE3EE1ADD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85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39B-D0D8-4365-968B-7074604EE320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292ED1F-01B9-412C-9CB6-6FD3EF89BF89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5E412BD-33D7-410B-8AE0-A1A31D4CD1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4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21.png"/><Relationship Id="rId4" Type="http://schemas.openxmlformats.org/officeDocument/2006/relationships/image" Target="../media/image15.emf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25" y="2618525"/>
            <a:ext cx="11214526" cy="62506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34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73" y="3615716"/>
            <a:ext cx="9986855" cy="11474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17" y="5120488"/>
            <a:ext cx="9871111" cy="11066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75" y="765787"/>
            <a:ext cx="11625393" cy="177248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7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89" y="688107"/>
            <a:ext cx="8948176" cy="5567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4" y="1681624"/>
            <a:ext cx="2759781" cy="11060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934" y="4210269"/>
            <a:ext cx="3742266" cy="12575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13" y="3498932"/>
            <a:ext cx="5337188" cy="5909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530" y="3351264"/>
            <a:ext cx="2411609" cy="244348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074400" y="5334000"/>
            <a:ext cx="152400" cy="133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12" y="6121669"/>
            <a:ext cx="9076376" cy="41171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417583"/>
            <a:ext cx="11244580" cy="615566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1" y="241299"/>
            <a:ext cx="11493609" cy="33580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0" y="3599373"/>
            <a:ext cx="9006110" cy="298958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3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18" y="1071810"/>
            <a:ext cx="10042276" cy="586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01" y="1837523"/>
            <a:ext cx="11531171" cy="412639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3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2376542"/>
            <a:ext cx="11573061" cy="25811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0" y="787400"/>
            <a:ext cx="11690351" cy="91139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14" y="582790"/>
            <a:ext cx="2643613" cy="17014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14" y="541794"/>
            <a:ext cx="4653482" cy="17834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80" y="3352678"/>
            <a:ext cx="11008820" cy="130159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3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4" y="614230"/>
            <a:ext cx="10536873" cy="739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0" y="1213538"/>
            <a:ext cx="11041570" cy="29488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50" y="4162425"/>
            <a:ext cx="10798394" cy="11144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90" y="5394960"/>
            <a:ext cx="11277445" cy="101143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2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8" y="518160"/>
            <a:ext cx="11299986" cy="588264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1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73378"/>
            <a:ext cx="11582578" cy="26956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7" y="2918223"/>
            <a:ext cx="10846103" cy="21038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"/>
          <a:stretch/>
        </p:blipFill>
        <p:spPr>
          <a:xfrm>
            <a:off x="9320522" y="4683759"/>
            <a:ext cx="2627816" cy="193284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45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2" y="261753"/>
            <a:ext cx="11273921" cy="3545573"/>
          </a:xfrm>
          <a:prstGeom prst="rect">
            <a:avLst/>
          </a:prstGeom>
        </p:spPr>
      </p:pic>
      <p:pic>
        <p:nvPicPr>
          <p:cNvPr id="1026" name="Picture 2" descr="https://www.citatum.hu/kepek/szerzok/nagy/barrow_isa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367" y="3896175"/>
            <a:ext cx="2685596" cy="26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6042" y="4906736"/>
            <a:ext cx="7961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Исаак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Барроу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ru-RU" dirty="0" smtClean="0">
                <a:latin typeface="Arial" panose="020B0604020202020204" pitchFamily="34" charset="0"/>
              </a:rPr>
              <a:t>1630-1677)</a:t>
            </a:r>
            <a:r>
              <a:rPr lang="ru-RU" dirty="0">
                <a:latin typeface="Arial" panose="020B0604020202020204" pitchFamily="34" charset="0"/>
              </a:rPr>
              <a:t> — английский математик, физик и богослов, известный многими учёными трудами, был учителем </a:t>
            </a:r>
            <a:r>
              <a:rPr lang="ru-RU" dirty="0" smtClean="0">
                <a:latin typeface="Arial" panose="020B0604020202020204" pitchFamily="34" charset="0"/>
              </a:rPr>
              <a:t>Ньютона.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69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53" y="256446"/>
            <a:ext cx="9467968" cy="12690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90" r="186" b="6479"/>
          <a:stretch/>
        </p:blipFill>
        <p:spPr>
          <a:xfrm>
            <a:off x="1088453" y="1606776"/>
            <a:ext cx="9955467" cy="49769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497" y="4278086"/>
            <a:ext cx="446119" cy="41637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5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35281"/>
            <a:ext cx="11149135" cy="23567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875" y="2903612"/>
            <a:ext cx="3934662" cy="96184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69471" y="2963636"/>
            <a:ext cx="2652737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Доказательство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" y="2661587"/>
            <a:ext cx="9407281" cy="395438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1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026" r="2199"/>
          <a:stretch/>
        </p:blipFill>
        <p:spPr>
          <a:xfrm>
            <a:off x="396239" y="880967"/>
            <a:ext cx="11287761" cy="475529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7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940" y="1164042"/>
            <a:ext cx="2748297" cy="92506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270" y="515723"/>
            <a:ext cx="9910527" cy="4653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52" y="2136532"/>
            <a:ext cx="7502401" cy="6543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52" y="3737810"/>
            <a:ext cx="5620071" cy="9178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3088" y="3808868"/>
            <a:ext cx="5440961" cy="8381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352" y="2737302"/>
            <a:ext cx="8755253" cy="9493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4575" y="1657962"/>
            <a:ext cx="2526847" cy="95713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10"/>
          <a:srcRect l="2277"/>
          <a:stretch/>
        </p:blipFill>
        <p:spPr>
          <a:xfrm>
            <a:off x="274321" y="5380258"/>
            <a:ext cx="11653520" cy="67656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00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76" y="496667"/>
            <a:ext cx="8635576" cy="4688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7" y="2783263"/>
            <a:ext cx="10978836" cy="359835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60" y="1282045"/>
            <a:ext cx="10492888" cy="150121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54664" y="4223208"/>
            <a:ext cx="1527142" cy="424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33" y="4027713"/>
            <a:ext cx="10586923" cy="93624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Полилиния 6"/>
          <p:cNvSpPr/>
          <p:nvPr/>
        </p:nvSpPr>
        <p:spPr>
          <a:xfrm>
            <a:off x="2438175" y="3733255"/>
            <a:ext cx="1536925" cy="749300"/>
          </a:xfrm>
          <a:custGeom>
            <a:avLst/>
            <a:gdLst>
              <a:gd name="connsiteX0" fmla="*/ 89125 w 1536925"/>
              <a:gd name="connsiteY0" fmla="*/ 165100 h 749300"/>
              <a:gd name="connsiteX1" fmla="*/ 89125 w 1536925"/>
              <a:gd name="connsiteY1" fmla="*/ 165100 h 749300"/>
              <a:gd name="connsiteX2" fmla="*/ 225 w 1536925"/>
              <a:gd name="connsiteY2" fmla="*/ 482600 h 749300"/>
              <a:gd name="connsiteX3" fmla="*/ 25625 w 1536925"/>
              <a:gd name="connsiteY3" fmla="*/ 520700 h 749300"/>
              <a:gd name="connsiteX4" fmla="*/ 38325 w 1536925"/>
              <a:gd name="connsiteY4" fmla="*/ 571500 h 749300"/>
              <a:gd name="connsiteX5" fmla="*/ 101825 w 1536925"/>
              <a:gd name="connsiteY5" fmla="*/ 635000 h 749300"/>
              <a:gd name="connsiteX6" fmla="*/ 152625 w 1536925"/>
              <a:gd name="connsiteY6" fmla="*/ 647700 h 749300"/>
              <a:gd name="connsiteX7" fmla="*/ 279625 w 1536925"/>
              <a:gd name="connsiteY7" fmla="*/ 673100 h 749300"/>
              <a:gd name="connsiteX8" fmla="*/ 381225 w 1536925"/>
              <a:gd name="connsiteY8" fmla="*/ 698500 h 749300"/>
              <a:gd name="connsiteX9" fmla="*/ 419325 w 1536925"/>
              <a:gd name="connsiteY9" fmla="*/ 711200 h 749300"/>
              <a:gd name="connsiteX10" fmla="*/ 520925 w 1536925"/>
              <a:gd name="connsiteY10" fmla="*/ 736600 h 749300"/>
              <a:gd name="connsiteX11" fmla="*/ 647925 w 1536925"/>
              <a:gd name="connsiteY11" fmla="*/ 698500 h 749300"/>
              <a:gd name="connsiteX12" fmla="*/ 686025 w 1536925"/>
              <a:gd name="connsiteY12" fmla="*/ 685800 h 749300"/>
              <a:gd name="connsiteX13" fmla="*/ 774925 w 1536925"/>
              <a:gd name="connsiteY13" fmla="*/ 622300 h 749300"/>
              <a:gd name="connsiteX14" fmla="*/ 813025 w 1536925"/>
              <a:gd name="connsiteY14" fmla="*/ 609600 h 749300"/>
              <a:gd name="connsiteX15" fmla="*/ 940025 w 1536925"/>
              <a:gd name="connsiteY15" fmla="*/ 635000 h 749300"/>
              <a:gd name="connsiteX16" fmla="*/ 1016225 w 1536925"/>
              <a:gd name="connsiteY16" fmla="*/ 685800 h 749300"/>
              <a:gd name="connsiteX17" fmla="*/ 1473425 w 1536925"/>
              <a:gd name="connsiteY17" fmla="*/ 622300 h 749300"/>
              <a:gd name="connsiteX18" fmla="*/ 1511525 w 1536925"/>
              <a:gd name="connsiteY18" fmla="*/ 584200 h 749300"/>
              <a:gd name="connsiteX19" fmla="*/ 1536925 w 1536925"/>
              <a:gd name="connsiteY19" fmla="*/ 482600 h 749300"/>
              <a:gd name="connsiteX20" fmla="*/ 1524225 w 1536925"/>
              <a:gd name="connsiteY20" fmla="*/ 368300 h 749300"/>
              <a:gd name="connsiteX21" fmla="*/ 1498825 w 1536925"/>
              <a:gd name="connsiteY21" fmla="*/ 292100 h 749300"/>
              <a:gd name="connsiteX22" fmla="*/ 1448025 w 1536925"/>
              <a:gd name="connsiteY22" fmla="*/ 203200 h 749300"/>
              <a:gd name="connsiteX23" fmla="*/ 1371825 w 1536925"/>
              <a:gd name="connsiteY23" fmla="*/ 190500 h 749300"/>
              <a:gd name="connsiteX24" fmla="*/ 1282925 w 1536925"/>
              <a:gd name="connsiteY24" fmla="*/ 165100 h 749300"/>
              <a:gd name="connsiteX25" fmla="*/ 1244825 w 1536925"/>
              <a:gd name="connsiteY25" fmla="*/ 127000 h 749300"/>
              <a:gd name="connsiteX26" fmla="*/ 1041625 w 1536925"/>
              <a:gd name="connsiteY26" fmla="*/ 76200 h 749300"/>
              <a:gd name="connsiteX27" fmla="*/ 889225 w 1536925"/>
              <a:gd name="connsiteY27" fmla="*/ 50800 h 749300"/>
              <a:gd name="connsiteX28" fmla="*/ 774925 w 1536925"/>
              <a:gd name="connsiteY28" fmla="*/ 25400 h 749300"/>
              <a:gd name="connsiteX29" fmla="*/ 724125 w 1536925"/>
              <a:gd name="connsiteY29" fmla="*/ 12700 h 749300"/>
              <a:gd name="connsiteX30" fmla="*/ 609825 w 1536925"/>
              <a:gd name="connsiteY30" fmla="*/ 0 h 749300"/>
              <a:gd name="connsiteX31" fmla="*/ 330425 w 1536925"/>
              <a:gd name="connsiteY31" fmla="*/ 38100 h 749300"/>
              <a:gd name="connsiteX32" fmla="*/ 254225 w 1536925"/>
              <a:gd name="connsiteY32" fmla="*/ 63500 h 749300"/>
              <a:gd name="connsiteX33" fmla="*/ 203425 w 1536925"/>
              <a:gd name="connsiteY33" fmla="*/ 101600 h 749300"/>
              <a:gd name="connsiteX34" fmla="*/ 165325 w 1536925"/>
              <a:gd name="connsiteY34" fmla="*/ 127000 h 749300"/>
              <a:gd name="connsiteX35" fmla="*/ 127225 w 1536925"/>
              <a:gd name="connsiteY35" fmla="*/ 165100 h 749300"/>
              <a:gd name="connsiteX36" fmla="*/ 89125 w 1536925"/>
              <a:gd name="connsiteY36" fmla="*/ 177800 h 749300"/>
              <a:gd name="connsiteX37" fmla="*/ 89125 w 1536925"/>
              <a:gd name="connsiteY37" fmla="*/ 215900 h 749300"/>
              <a:gd name="connsiteX38" fmla="*/ 25625 w 1536925"/>
              <a:gd name="connsiteY38" fmla="*/ 330200 h 749300"/>
              <a:gd name="connsiteX39" fmla="*/ 25625 w 1536925"/>
              <a:gd name="connsiteY39" fmla="*/ 482600 h 749300"/>
              <a:gd name="connsiteX40" fmla="*/ 12925 w 1536925"/>
              <a:gd name="connsiteY40" fmla="*/ 609600 h 749300"/>
              <a:gd name="connsiteX41" fmla="*/ 51025 w 1536925"/>
              <a:gd name="connsiteY41" fmla="*/ 609600 h 749300"/>
              <a:gd name="connsiteX42" fmla="*/ 139925 w 1536925"/>
              <a:gd name="connsiteY42" fmla="*/ 685800 h 749300"/>
              <a:gd name="connsiteX43" fmla="*/ 178025 w 1536925"/>
              <a:gd name="connsiteY43" fmla="*/ 711200 h 749300"/>
              <a:gd name="connsiteX44" fmla="*/ 190725 w 1536925"/>
              <a:gd name="connsiteY44" fmla="*/ 749300 h 749300"/>
              <a:gd name="connsiteX45" fmla="*/ 279625 w 1536925"/>
              <a:gd name="connsiteY45" fmla="*/ 736600 h 749300"/>
              <a:gd name="connsiteX46" fmla="*/ 330425 w 1536925"/>
              <a:gd name="connsiteY46" fmla="*/ 723900 h 749300"/>
              <a:gd name="connsiteX47" fmla="*/ 368525 w 1536925"/>
              <a:gd name="connsiteY47" fmla="*/ 749300 h 749300"/>
              <a:gd name="connsiteX48" fmla="*/ 406625 w 1536925"/>
              <a:gd name="connsiteY48" fmla="*/ 685800 h 749300"/>
              <a:gd name="connsiteX49" fmla="*/ 279625 w 1536925"/>
              <a:gd name="connsiteY49" fmla="*/ 673100 h 749300"/>
              <a:gd name="connsiteX50" fmla="*/ 225 w 1536925"/>
              <a:gd name="connsiteY50" fmla="*/ 647700 h 749300"/>
              <a:gd name="connsiteX51" fmla="*/ 225 w 1536925"/>
              <a:gd name="connsiteY51" fmla="*/ 495300 h 749300"/>
              <a:gd name="connsiteX52" fmla="*/ 38325 w 1536925"/>
              <a:gd name="connsiteY52" fmla="*/ 342900 h 749300"/>
              <a:gd name="connsiteX53" fmla="*/ 89125 w 1536925"/>
              <a:gd name="connsiteY53" fmla="*/ 1651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536925" h="749300">
                <a:moveTo>
                  <a:pt x="89125" y="165100"/>
                </a:moveTo>
                <a:lnTo>
                  <a:pt x="89125" y="165100"/>
                </a:lnTo>
                <a:cubicBezTo>
                  <a:pt x="59492" y="270933"/>
                  <a:pt x="19545" y="374408"/>
                  <a:pt x="225" y="482600"/>
                </a:cubicBezTo>
                <a:cubicBezTo>
                  <a:pt x="-2458" y="497626"/>
                  <a:pt x="19612" y="506671"/>
                  <a:pt x="25625" y="520700"/>
                </a:cubicBezTo>
                <a:cubicBezTo>
                  <a:pt x="32501" y="536743"/>
                  <a:pt x="31449" y="555457"/>
                  <a:pt x="38325" y="571500"/>
                </a:cubicBezTo>
                <a:cubicBezTo>
                  <a:pt x="51025" y="601133"/>
                  <a:pt x="72192" y="622300"/>
                  <a:pt x="101825" y="635000"/>
                </a:cubicBezTo>
                <a:cubicBezTo>
                  <a:pt x="117868" y="641876"/>
                  <a:pt x="135558" y="644043"/>
                  <a:pt x="152625" y="647700"/>
                </a:cubicBezTo>
                <a:cubicBezTo>
                  <a:pt x="194838" y="656746"/>
                  <a:pt x="237481" y="663735"/>
                  <a:pt x="279625" y="673100"/>
                </a:cubicBezTo>
                <a:cubicBezTo>
                  <a:pt x="313703" y="680673"/>
                  <a:pt x="347546" y="689315"/>
                  <a:pt x="381225" y="698500"/>
                </a:cubicBezTo>
                <a:cubicBezTo>
                  <a:pt x="394140" y="702022"/>
                  <a:pt x="406338" y="707953"/>
                  <a:pt x="419325" y="711200"/>
                </a:cubicBezTo>
                <a:lnTo>
                  <a:pt x="520925" y="736600"/>
                </a:lnTo>
                <a:cubicBezTo>
                  <a:pt x="597700" y="717406"/>
                  <a:pt x="555166" y="729420"/>
                  <a:pt x="647925" y="698500"/>
                </a:cubicBezTo>
                <a:lnTo>
                  <a:pt x="686025" y="685800"/>
                </a:lnTo>
                <a:cubicBezTo>
                  <a:pt x="697530" y="677171"/>
                  <a:pt x="756354" y="631585"/>
                  <a:pt x="774925" y="622300"/>
                </a:cubicBezTo>
                <a:cubicBezTo>
                  <a:pt x="786899" y="616313"/>
                  <a:pt x="800325" y="613833"/>
                  <a:pt x="813025" y="609600"/>
                </a:cubicBezTo>
                <a:cubicBezTo>
                  <a:pt x="817660" y="610373"/>
                  <a:pt x="924423" y="626085"/>
                  <a:pt x="940025" y="635000"/>
                </a:cubicBezTo>
                <a:cubicBezTo>
                  <a:pt x="1073210" y="711106"/>
                  <a:pt x="897270" y="646148"/>
                  <a:pt x="1016225" y="685800"/>
                </a:cubicBezTo>
                <a:cubicBezTo>
                  <a:pt x="1305946" y="667692"/>
                  <a:pt x="1335530" y="740495"/>
                  <a:pt x="1473425" y="622300"/>
                </a:cubicBezTo>
                <a:cubicBezTo>
                  <a:pt x="1487062" y="610611"/>
                  <a:pt x="1498825" y="596900"/>
                  <a:pt x="1511525" y="584200"/>
                </a:cubicBezTo>
                <a:cubicBezTo>
                  <a:pt x="1521547" y="554135"/>
                  <a:pt x="1536925" y="513251"/>
                  <a:pt x="1536925" y="482600"/>
                </a:cubicBezTo>
                <a:cubicBezTo>
                  <a:pt x="1536925" y="444266"/>
                  <a:pt x="1531743" y="405890"/>
                  <a:pt x="1524225" y="368300"/>
                </a:cubicBezTo>
                <a:cubicBezTo>
                  <a:pt x="1518974" y="342046"/>
                  <a:pt x="1505319" y="318075"/>
                  <a:pt x="1498825" y="292100"/>
                </a:cubicBezTo>
                <a:cubicBezTo>
                  <a:pt x="1489428" y="254514"/>
                  <a:pt x="1490586" y="222116"/>
                  <a:pt x="1448025" y="203200"/>
                </a:cubicBezTo>
                <a:cubicBezTo>
                  <a:pt x="1424494" y="192742"/>
                  <a:pt x="1397075" y="195550"/>
                  <a:pt x="1371825" y="190500"/>
                </a:cubicBezTo>
                <a:cubicBezTo>
                  <a:pt x="1331958" y="182527"/>
                  <a:pt x="1319238" y="177204"/>
                  <a:pt x="1282925" y="165100"/>
                </a:cubicBezTo>
                <a:cubicBezTo>
                  <a:pt x="1270225" y="152400"/>
                  <a:pt x="1260525" y="135722"/>
                  <a:pt x="1244825" y="127000"/>
                </a:cubicBezTo>
                <a:cubicBezTo>
                  <a:pt x="1202762" y="103632"/>
                  <a:pt x="1073795" y="81562"/>
                  <a:pt x="1041625" y="76200"/>
                </a:cubicBezTo>
                <a:cubicBezTo>
                  <a:pt x="990825" y="67733"/>
                  <a:pt x="939499" y="61972"/>
                  <a:pt x="889225" y="50800"/>
                </a:cubicBezTo>
                <a:lnTo>
                  <a:pt x="774925" y="25400"/>
                </a:lnTo>
                <a:cubicBezTo>
                  <a:pt x="757918" y="21475"/>
                  <a:pt x="741377" y="15354"/>
                  <a:pt x="724125" y="12700"/>
                </a:cubicBezTo>
                <a:cubicBezTo>
                  <a:pt x="686236" y="6871"/>
                  <a:pt x="647925" y="4233"/>
                  <a:pt x="609825" y="0"/>
                </a:cubicBezTo>
                <a:cubicBezTo>
                  <a:pt x="490938" y="10808"/>
                  <a:pt x="447350" y="10588"/>
                  <a:pt x="330425" y="38100"/>
                </a:cubicBezTo>
                <a:cubicBezTo>
                  <a:pt x="304363" y="44232"/>
                  <a:pt x="254225" y="63500"/>
                  <a:pt x="254225" y="63500"/>
                </a:cubicBezTo>
                <a:cubicBezTo>
                  <a:pt x="237292" y="76200"/>
                  <a:pt x="220649" y="89297"/>
                  <a:pt x="203425" y="101600"/>
                </a:cubicBezTo>
                <a:cubicBezTo>
                  <a:pt x="191005" y="110472"/>
                  <a:pt x="177051" y="117229"/>
                  <a:pt x="165325" y="127000"/>
                </a:cubicBezTo>
                <a:cubicBezTo>
                  <a:pt x="151527" y="138498"/>
                  <a:pt x="142169" y="155137"/>
                  <a:pt x="127225" y="165100"/>
                </a:cubicBezTo>
                <a:cubicBezTo>
                  <a:pt x="116086" y="172526"/>
                  <a:pt x="97157" y="167090"/>
                  <a:pt x="89125" y="177800"/>
                </a:cubicBezTo>
                <a:cubicBezTo>
                  <a:pt x="81505" y="187960"/>
                  <a:pt x="89125" y="203200"/>
                  <a:pt x="89125" y="215900"/>
                </a:cubicBezTo>
                <a:lnTo>
                  <a:pt x="25625" y="330200"/>
                </a:lnTo>
                <a:lnTo>
                  <a:pt x="25625" y="482600"/>
                </a:lnTo>
                <a:lnTo>
                  <a:pt x="12925" y="609600"/>
                </a:lnTo>
                <a:lnTo>
                  <a:pt x="51025" y="609600"/>
                </a:lnTo>
                <a:cubicBezTo>
                  <a:pt x="80658" y="635000"/>
                  <a:pt x="109448" y="661419"/>
                  <a:pt x="139925" y="685800"/>
                </a:cubicBezTo>
                <a:cubicBezTo>
                  <a:pt x="151844" y="695335"/>
                  <a:pt x="168490" y="699281"/>
                  <a:pt x="178025" y="711200"/>
                </a:cubicBezTo>
                <a:cubicBezTo>
                  <a:pt x="186388" y="721653"/>
                  <a:pt x="186492" y="736600"/>
                  <a:pt x="190725" y="749300"/>
                </a:cubicBezTo>
                <a:cubicBezTo>
                  <a:pt x="220358" y="745067"/>
                  <a:pt x="250272" y="742471"/>
                  <a:pt x="279625" y="736600"/>
                </a:cubicBezTo>
                <a:cubicBezTo>
                  <a:pt x="349818" y="722561"/>
                  <a:pt x="295459" y="723900"/>
                  <a:pt x="330425" y="723900"/>
                </a:cubicBezTo>
                <a:lnTo>
                  <a:pt x="368525" y="749300"/>
                </a:lnTo>
                <a:lnTo>
                  <a:pt x="406625" y="685800"/>
                </a:lnTo>
                <a:lnTo>
                  <a:pt x="279625" y="673100"/>
                </a:lnTo>
                <a:lnTo>
                  <a:pt x="225" y="647700"/>
                </a:lnTo>
                <a:lnTo>
                  <a:pt x="225" y="495300"/>
                </a:lnTo>
                <a:lnTo>
                  <a:pt x="38325" y="342900"/>
                </a:lnTo>
                <a:lnTo>
                  <a:pt x="89125" y="1651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266463" y="5959929"/>
            <a:ext cx="179615" cy="27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89" y="688107"/>
            <a:ext cx="8948176" cy="5567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89" y="1853640"/>
            <a:ext cx="2759781" cy="11060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459" y="1471683"/>
            <a:ext cx="1984662" cy="6657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675" y="2281731"/>
            <a:ext cx="3937925" cy="14764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0853" y="1482386"/>
            <a:ext cx="1304747" cy="5617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411" y="3738534"/>
            <a:ext cx="9410909" cy="2850419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12BD-33D7-410B-8AE0-A1A31D4CD1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6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225</TotalTime>
  <Words>23</Words>
  <Application>Microsoft Office PowerPoint</Application>
  <PresentationFormat>Широкоэкранный</PresentationFormat>
  <Paragraphs>22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Учетная запись Майкрософт</cp:lastModifiedBy>
  <cp:revision>18</cp:revision>
  <dcterms:created xsi:type="dcterms:W3CDTF">2018-12-03T20:56:35Z</dcterms:created>
  <dcterms:modified xsi:type="dcterms:W3CDTF">2022-11-22T13:27:05Z</dcterms:modified>
</cp:coreProperties>
</file>