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76" r:id="rId6"/>
    <p:sldId id="277" r:id="rId7"/>
    <p:sldId id="260" r:id="rId8"/>
    <p:sldId id="259" r:id="rId9"/>
    <p:sldId id="278" r:id="rId10"/>
    <p:sldId id="262" r:id="rId11"/>
    <p:sldId id="263" r:id="rId12"/>
    <p:sldId id="279" r:id="rId13"/>
    <p:sldId id="280" r:id="rId14"/>
    <p:sldId id="266" r:id="rId15"/>
    <p:sldId id="267" r:id="rId16"/>
    <p:sldId id="269" r:id="rId17"/>
    <p:sldId id="281" r:id="rId18"/>
    <p:sldId id="283" r:id="rId19"/>
    <p:sldId id="270" r:id="rId20"/>
    <p:sldId id="284" r:id="rId21"/>
    <p:sldId id="282" r:id="rId22"/>
    <p:sldId id="28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6" autoAdjust="0"/>
  </p:normalViewPr>
  <p:slideViewPr>
    <p:cSldViewPr snapToGrid="0">
      <p:cViewPr varScale="1">
        <p:scale>
          <a:sx n="117" d="100"/>
          <a:sy n="117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75ABE-BAE6-4ADB-A01A-C6C7893327AF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6987F-DDA9-4521-897B-15AC9031F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9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987F-DDA9-4521-897B-15AC9031FB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66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987F-DDA9-4521-897B-15AC9031FB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2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987F-DDA9-4521-897B-15AC9031FB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00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373C2B-1DDF-4A38-B6C8-A6A6C7298800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9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777D-C501-463A-8FEF-439ADCF63901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9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7EE6-ED9A-4EF0-A4EC-D7DA9A5F5F36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9F4-D35C-41EC-A9C0-8851F97E2349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55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1BB4-72FE-4F71-87E2-7530B90059E8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B82-3F3A-4973-8A55-04049515D44E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009-3549-4A8D-8538-F08A6F5919D9}" type="datetime1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3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AB11-D7C5-40F0-A088-A7372D9A611D}" type="datetime1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6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B1-0304-4226-84F7-7CB89A9D40F2}" type="datetime1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345-E782-4475-99DE-0D70DB7BDA71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4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F72C-7F70-4F33-943A-C1B966602526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9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934E80-375F-4668-A32D-4AA847B4CE18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88A71AA-3E17-4FC1-B557-A64520763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3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emf"/><Relationship Id="rId7" Type="http://schemas.openxmlformats.org/officeDocument/2006/relationships/image" Target="../media/image46.jpe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jpeg"/><Relationship Id="rId7" Type="http://schemas.openxmlformats.org/officeDocument/2006/relationships/image" Target="../media/image6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png"/><Relationship Id="rId10" Type="http://schemas.openxmlformats.org/officeDocument/2006/relationships/image" Target="../media/image64.emf"/><Relationship Id="rId4" Type="http://schemas.openxmlformats.org/officeDocument/2006/relationships/image" Target="../media/image58.jpeg"/><Relationship Id="rId9" Type="http://schemas.openxmlformats.org/officeDocument/2006/relationships/image" Target="../media/image6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jpeg"/><Relationship Id="rId4" Type="http://schemas.openxmlformats.org/officeDocument/2006/relationships/image" Target="../media/image6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emf"/><Relationship Id="rId7" Type="http://schemas.openxmlformats.org/officeDocument/2006/relationships/image" Target="../media/image83.jpe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55" y="709397"/>
            <a:ext cx="10259178" cy="400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1" y="2342205"/>
            <a:ext cx="11095264" cy="7158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09526" y="588324"/>
            <a:ext cx="10395009" cy="643070"/>
          </a:xfrm>
          <a:prstGeom prst="rect">
            <a:avLst/>
          </a:prstGeom>
          <a:solidFill>
            <a:srgbClr val="C00000">
              <a:alpha val="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5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333346"/>
            <a:ext cx="6345660" cy="8619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39" y="2509782"/>
            <a:ext cx="3595609" cy="10554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61" y="3375608"/>
            <a:ext cx="5037301" cy="11775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61" y="4393324"/>
            <a:ext cx="6471589" cy="1224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724" y="1195344"/>
            <a:ext cx="11591650" cy="1331018"/>
          </a:xfrm>
          <a:prstGeom prst="rect">
            <a:avLst/>
          </a:prstGeom>
        </p:spPr>
      </p:pic>
      <p:pic>
        <p:nvPicPr>
          <p:cNvPr id="6146" name="Picture 2" descr="https://lms-3.kantiana.ru/pluginfile.php/38637/mod_book/chapter/3727/%D1%84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" b="25155"/>
          <a:stretch/>
        </p:blipFill>
        <p:spPr bwMode="auto">
          <a:xfrm>
            <a:off x="7277843" y="3207745"/>
            <a:ext cx="4595201" cy="32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ages.myshared.ru/6/634805/slide_5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2" t="47394" r="13258" b="35866"/>
          <a:stretch/>
        </p:blipFill>
        <p:spPr bwMode="auto">
          <a:xfrm>
            <a:off x="3607962" y="5395362"/>
            <a:ext cx="2640571" cy="11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289725" y="5395362"/>
            <a:ext cx="3342641" cy="1105129"/>
          </a:xfrm>
          <a:prstGeom prst="rect">
            <a:avLst/>
          </a:prstGeom>
          <a:solidFill>
            <a:srgbClr val="C00000">
              <a:alpha val="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863450"/>
            <a:ext cx="2266350" cy="5176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1581448"/>
            <a:ext cx="5169745" cy="16203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693" y="5320855"/>
            <a:ext cx="1914675" cy="8985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040" y="5192387"/>
            <a:ext cx="1797450" cy="869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5040" y="254000"/>
            <a:ext cx="20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Пример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194" name="Picture 2" descr="https://www.liveexpert.ru/public/uploads/2019/02/21/8f55e23ee0f0599c8208f7d4600b162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75" y="254000"/>
            <a:ext cx="4724400" cy="47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463" t="7553"/>
          <a:stretch/>
        </p:blipFill>
        <p:spPr>
          <a:xfrm>
            <a:off x="1246488" y="3309175"/>
            <a:ext cx="3221199" cy="261112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51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58" y="728382"/>
            <a:ext cx="10159501" cy="6934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10578" y="757283"/>
            <a:ext cx="10851502" cy="724379"/>
          </a:xfrm>
          <a:prstGeom prst="rect">
            <a:avLst/>
          </a:prstGeom>
          <a:solidFill>
            <a:srgbClr val="C00000">
              <a:alpha val="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73" y="1722423"/>
            <a:ext cx="10730086" cy="6676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93" y="2727007"/>
            <a:ext cx="10942642" cy="1255713"/>
          </a:xfrm>
          <a:prstGeom prst="rect">
            <a:avLst/>
          </a:prstGeom>
        </p:spPr>
      </p:pic>
      <p:pic>
        <p:nvPicPr>
          <p:cNvPr id="10242" name="Picture 2" descr="https://i0.wp.com/xn--i1abbnckbmcl9fb.xn--p1ai/%D1%81%D1%82%D0%B0%D1%82%D1%8C%D0%B8/641706/img1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t="6168" b="16916"/>
          <a:stretch/>
        </p:blipFill>
        <p:spPr bwMode="auto">
          <a:xfrm>
            <a:off x="1784119" y="3718508"/>
            <a:ext cx="3616827" cy="28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46880" y="3930002"/>
            <a:ext cx="518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ru-RU" dirty="0"/>
          </a:p>
        </p:txBody>
      </p:sp>
      <p:pic>
        <p:nvPicPr>
          <p:cNvPr id="10244" name="Picture 4" descr="http://images.myshared.ru/6/725196/slide_18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6" t="67690" r="10924" b="14384"/>
          <a:stretch/>
        </p:blipFill>
        <p:spPr bwMode="auto">
          <a:xfrm>
            <a:off x="7528560" y="4759960"/>
            <a:ext cx="2560320" cy="12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7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0.wp.com/xn--i1abbnckbmcl9fb.xn--p1ai/%D1%81%D1%82%D0%B0%D1%82%D1%8C%D0%B8/641706/img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t="6168" b="16916"/>
          <a:stretch/>
        </p:blipFill>
        <p:spPr bwMode="auto">
          <a:xfrm>
            <a:off x="471391" y="1030370"/>
            <a:ext cx="3616827" cy="28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7782" y="1220433"/>
            <a:ext cx="518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ru-RU" dirty="0"/>
          </a:p>
        </p:txBody>
      </p:sp>
      <p:pic>
        <p:nvPicPr>
          <p:cNvPr id="10244" name="Picture 4" descr="http://images.myshared.ru/6/725196/slide_1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6" t="67690" r="10924" b="14384"/>
          <a:stretch/>
        </p:blipFill>
        <p:spPr bwMode="auto">
          <a:xfrm>
            <a:off x="8516415" y="4994984"/>
            <a:ext cx="2560320" cy="12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18" y="305179"/>
            <a:ext cx="11726860" cy="7251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312" y="1037122"/>
            <a:ext cx="5674947" cy="56461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836" y="1779829"/>
            <a:ext cx="3743579" cy="81539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019" y="2773309"/>
            <a:ext cx="5262912" cy="6433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7280" y="3430133"/>
            <a:ext cx="3974690" cy="101683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728" y="3928498"/>
            <a:ext cx="4210108" cy="103694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843" y="5053710"/>
            <a:ext cx="5882508" cy="114921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5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0" y="908313"/>
            <a:ext cx="4940991" cy="38839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32" y="2435782"/>
            <a:ext cx="3352944" cy="16009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126" y="4792250"/>
            <a:ext cx="6806020" cy="177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73" y="385093"/>
            <a:ext cx="20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Пример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1270" name="Picture 6" descr="https://present5.com/presentation/232154442_422581160/image-26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3" t="56883" r="9232" b="3019"/>
          <a:stretch/>
        </p:blipFill>
        <p:spPr bwMode="auto">
          <a:xfrm>
            <a:off x="8710022" y="305639"/>
            <a:ext cx="3149601" cy="20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9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6" y="417820"/>
            <a:ext cx="11214526" cy="644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8" y="2896003"/>
            <a:ext cx="5278379" cy="3692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42646" y="377930"/>
            <a:ext cx="11214526" cy="724379"/>
          </a:xfrm>
          <a:prstGeom prst="rect">
            <a:avLst/>
          </a:prstGeom>
          <a:solidFill>
            <a:srgbClr val="C00000">
              <a:alpha val="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53" y="1167668"/>
            <a:ext cx="11294465" cy="1031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46" y="2224360"/>
            <a:ext cx="10287635" cy="6590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071" y="2748481"/>
            <a:ext cx="2883931" cy="6207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071" y="3369194"/>
            <a:ext cx="3605729" cy="5976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071" y="4272650"/>
            <a:ext cx="4825395" cy="5816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632" y="5012346"/>
            <a:ext cx="3730128" cy="731925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89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32" y="1044322"/>
            <a:ext cx="9393528" cy="10470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32" y="2091350"/>
            <a:ext cx="9118062" cy="9201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36" y="3011521"/>
            <a:ext cx="6524743" cy="14104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32" y="4341067"/>
            <a:ext cx="9343431" cy="14743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02" y="274550"/>
            <a:ext cx="10589578" cy="670226"/>
          </a:xfrm>
          <a:prstGeom prst="rect">
            <a:avLst/>
          </a:prstGeom>
        </p:spPr>
      </p:pic>
      <p:pic>
        <p:nvPicPr>
          <p:cNvPr id="13314" name="Picture 2" descr="https://reshimvse.com/img/1575909335u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4" t="41152" r="19073" b="28251"/>
          <a:stretch/>
        </p:blipFill>
        <p:spPr bwMode="auto">
          <a:xfrm>
            <a:off x="7781339" y="5425040"/>
            <a:ext cx="3516581" cy="111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543200" y="5371537"/>
            <a:ext cx="3754720" cy="1296218"/>
          </a:xfrm>
          <a:prstGeom prst="rect">
            <a:avLst/>
          </a:prstGeom>
          <a:solidFill>
            <a:srgbClr val="C00000">
              <a:alpha val="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1252" y="3158698"/>
            <a:ext cx="3280428" cy="112701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6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cf.ppt-online.org/files1/slide/f/FA8x51SGe9hqOQW3nELyYz0NVIswlfiJtP4Hmj7r2X/slide-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7252" r="3737" b="11359"/>
          <a:stretch/>
        </p:blipFill>
        <p:spPr bwMode="auto">
          <a:xfrm>
            <a:off x="1249136" y="454626"/>
            <a:ext cx="9209314" cy="59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2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reshim.su/_bl/6/9368645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" y="518160"/>
            <a:ext cx="11584630" cy="42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4640" y="629920"/>
            <a:ext cx="2743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5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0650" y="280657"/>
            <a:ext cx="579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Домашнее задание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991869"/>
            <a:ext cx="10573385" cy="10069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2748280"/>
            <a:ext cx="10766426" cy="33218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7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69" y="1590905"/>
            <a:ext cx="8111907" cy="37668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02" y="498898"/>
            <a:ext cx="10500501" cy="524913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392791" y="1978137"/>
            <a:ext cx="3740842" cy="1425585"/>
            <a:chOff x="425449" y="2091167"/>
            <a:chExt cx="3740842" cy="142558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857" y="2105089"/>
              <a:ext cx="3676434" cy="1411663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425449" y="2091167"/>
              <a:ext cx="3676434" cy="1411663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18" y="5724555"/>
            <a:ext cx="11278685" cy="719560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997702" y="439820"/>
            <a:ext cx="10395009" cy="671566"/>
            <a:chOff x="997702" y="439820"/>
            <a:chExt cx="10395009" cy="67156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997702" y="439820"/>
              <a:ext cx="10395009" cy="643070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97702" y="468316"/>
              <a:ext cx="10395009" cy="643070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cf.ppt-online.org/files/slide/g/gB71zaj9wJr0bGdINH8ekS5yUnZxK6LvcMTVRW/slide-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8" b="15200"/>
          <a:stretch/>
        </p:blipFill>
        <p:spPr bwMode="auto">
          <a:xfrm>
            <a:off x="998855" y="377457"/>
            <a:ext cx="10014585" cy="57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112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091766" y="377433"/>
            <a:ext cx="8343900" cy="6028957"/>
            <a:chOff x="985630" y="436880"/>
            <a:chExt cx="8343900" cy="6028957"/>
          </a:xfrm>
        </p:grpSpPr>
        <p:pic>
          <p:nvPicPr>
            <p:cNvPr id="17410" name="Picture 2" descr="http://www.reshim.su/_bl/6/18162174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" t="1676" b="1707"/>
            <a:stretch/>
          </p:blipFill>
          <p:spPr bwMode="auto">
            <a:xfrm>
              <a:off x="985630" y="436880"/>
              <a:ext cx="8343900" cy="6028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1905182" y="436880"/>
              <a:ext cx="152400" cy="23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6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mypresentation.ru/documents_6/5a424837de6376922330df59895a0da1/img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8" t="49067" r="8975" b="8800"/>
          <a:stretch/>
        </p:blipFill>
        <p:spPr bwMode="auto">
          <a:xfrm>
            <a:off x="1295944" y="3041276"/>
            <a:ext cx="8138160" cy="346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04559" y="333490"/>
            <a:ext cx="1178560" cy="22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H="1">
            <a:off x="1640840" y="477768"/>
            <a:ext cx="294641" cy="426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462" name="Picture 6" descr="https://mypresentation.ru/documents_6/5a424837de6376922330df59895a0da1/img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35733" r="30175" b="56942"/>
          <a:stretch/>
        </p:blipFill>
        <p:spPr bwMode="auto">
          <a:xfrm>
            <a:off x="1572260" y="2209799"/>
            <a:ext cx="5872480" cy="69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https://thewaythetruthandthelife.net/index/2_background/2-1_cosmological/2-1-11_math/2-1-11-09_math/03b_files/fig86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2" r="58012" b="5949"/>
          <a:stretch/>
        </p:blipFill>
        <p:spPr bwMode="auto">
          <a:xfrm>
            <a:off x="8578215" y="558799"/>
            <a:ext cx="2963545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22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2120842" y="475713"/>
            <a:ext cx="2273778" cy="1323430"/>
            <a:chOff x="1889761" y="489881"/>
            <a:chExt cx="2273778" cy="1323430"/>
          </a:xfrm>
        </p:grpSpPr>
        <p:pic>
          <p:nvPicPr>
            <p:cNvPr id="19460" name="Picture 4" descr="https://mypresentation.ru/documents_6/5a424837de6376922330df59895a0da1/img2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25" t="9066" r="20442" b="79023"/>
            <a:stretch/>
          </p:blipFill>
          <p:spPr bwMode="auto">
            <a:xfrm>
              <a:off x="1889761" y="652441"/>
              <a:ext cx="1940561" cy="1160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Прямоугольник 4"/>
            <p:cNvSpPr/>
            <p:nvPr/>
          </p:nvSpPr>
          <p:spPr>
            <a:xfrm>
              <a:off x="3360900" y="489881"/>
              <a:ext cx="802639" cy="325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985327" y="558799"/>
              <a:ext cx="1178560" cy="223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Picture 4" descr="https://mypresentation.ru/documents_6/5a424837de6376922330df59895a0da1/img2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33" t="14834" r="24024" b="82325"/>
            <a:stretch/>
          </p:blipFill>
          <p:spPr bwMode="auto">
            <a:xfrm>
              <a:off x="3163887" y="607233"/>
              <a:ext cx="226503" cy="27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6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3" y="5201926"/>
            <a:ext cx="7049058" cy="11644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71" y="585526"/>
            <a:ext cx="11457350" cy="5625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08" y="2018426"/>
            <a:ext cx="6921796" cy="4944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" y="2946400"/>
            <a:ext cx="10828666" cy="182196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82" y="4086610"/>
            <a:ext cx="8611676" cy="111271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r="414" b="7943"/>
          <a:stretch/>
        </p:blipFill>
        <p:spPr>
          <a:xfrm>
            <a:off x="519551" y="272456"/>
            <a:ext cx="8902036" cy="486824"/>
          </a:xfrm>
          <a:prstGeom prst="rect">
            <a:avLst/>
          </a:prstGeom>
        </p:spPr>
      </p:pic>
      <p:pic>
        <p:nvPicPr>
          <p:cNvPr id="1026" name="Picture 2" descr="https://ds05.infourok.ru/uploads/ex/0756/000c76ed-be310e8f/img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6" t="62061" r="3479" b="3125"/>
          <a:stretch/>
        </p:blipFill>
        <p:spPr bwMode="auto">
          <a:xfrm>
            <a:off x="4046854" y="1110934"/>
            <a:ext cx="3044826" cy="28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15" y="5334001"/>
            <a:ext cx="11493551" cy="82489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31" y="3522262"/>
            <a:ext cx="7502401" cy="10841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02" y="4920333"/>
            <a:ext cx="8205751" cy="10645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" y="335280"/>
            <a:ext cx="8721419" cy="436880"/>
          </a:xfrm>
          <a:prstGeom prst="rect">
            <a:avLst/>
          </a:prstGeom>
        </p:spPr>
      </p:pic>
      <p:pic>
        <p:nvPicPr>
          <p:cNvPr id="2050" name="Picture 2" descr="https://cf2.ppt-online.org/files2/slide/s/sLyfXuKDx2SvFJ8waMbeHTWNV3qUPBn4kmr7iR/slide-29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8" t="62442" r="57011" b="14464"/>
          <a:stretch/>
        </p:blipFill>
        <p:spPr bwMode="auto">
          <a:xfrm>
            <a:off x="3692433" y="1086131"/>
            <a:ext cx="3566161" cy="22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551" y="3973824"/>
            <a:ext cx="255609" cy="3035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905" y="4052203"/>
            <a:ext cx="209550" cy="1143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184" y="5364480"/>
            <a:ext cx="318135" cy="16560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186" y="5252720"/>
            <a:ext cx="255493" cy="32849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7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" y="277831"/>
            <a:ext cx="11260773" cy="1536354"/>
          </a:xfrm>
          <a:prstGeom prst="rect">
            <a:avLst/>
          </a:prstGeom>
        </p:spPr>
      </p:pic>
      <p:pic>
        <p:nvPicPr>
          <p:cNvPr id="3074" name="Picture 2" descr="https://fsd.kopilkaurokov.ru/up/html/2017/04/04/k_58e3b4c243469/img_user_file_58e3b4c2af148_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" t="53793" r="59052" b="9540"/>
          <a:stretch/>
        </p:blipFill>
        <p:spPr bwMode="auto">
          <a:xfrm>
            <a:off x="9111871" y="3731079"/>
            <a:ext cx="2843723" cy="21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5" y="1885724"/>
            <a:ext cx="8569326" cy="15057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15" y="3561376"/>
            <a:ext cx="9111871" cy="21149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535" y="1269580"/>
            <a:ext cx="3664385" cy="9247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300" y="5740098"/>
            <a:ext cx="7433676" cy="80663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0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1" y="2648675"/>
            <a:ext cx="4646531" cy="3506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4" y="635785"/>
            <a:ext cx="11711493" cy="2224140"/>
          </a:xfrm>
          <a:prstGeom prst="rect">
            <a:avLst/>
          </a:prstGeom>
        </p:spPr>
      </p:pic>
      <p:pic>
        <p:nvPicPr>
          <p:cNvPr id="4098" name="Picture 2" descr="https://ds03.infourok.ru/uploads/ex/0dd9/00010bc0-ce88e78b/img1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5" t="5982" r="58137" b="46935"/>
          <a:stretch/>
        </p:blipFill>
        <p:spPr bwMode="auto">
          <a:xfrm>
            <a:off x="4960725" y="2843144"/>
            <a:ext cx="3037840" cy="327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520" y="3075944"/>
            <a:ext cx="3232017" cy="24234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664" y="5393304"/>
            <a:ext cx="2031156" cy="121130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5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578"/>
          <a:stretch/>
        </p:blipFill>
        <p:spPr>
          <a:xfrm>
            <a:off x="225058" y="1509875"/>
            <a:ext cx="11699209" cy="1159845"/>
          </a:xfrm>
          <a:prstGeom prst="rect">
            <a:avLst/>
          </a:prstGeom>
        </p:spPr>
      </p:pic>
      <p:pic>
        <p:nvPicPr>
          <p:cNvPr id="5124" name="Picture 4" descr="https://lms-3.kantiana.ru/pluginfile.php/38637/mod_book/chapter/3724/%D1%8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6" t="4579" r="17158" b="14052"/>
          <a:stretch/>
        </p:blipFill>
        <p:spPr bwMode="auto">
          <a:xfrm>
            <a:off x="1027129" y="3186900"/>
            <a:ext cx="3799840" cy="33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700279" y="654915"/>
            <a:ext cx="10823776" cy="711439"/>
            <a:chOff x="700279" y="654915"/>
            <a:chExt cx="10823776" cy="71143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79" y="654915"/>
              <a:ext cx="10823776" cy="625067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901981" y="723284"/>
              <a:ext cx="10622074" cy="643070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34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" y="2108591"/>
            <a:ext cx="4360828" cy="29134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356" y="1917914"/>
            <a:ext cx="5887339" cy="6583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875" y="2535586"/>
            <a:ext cx="2925023" cy="6675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85" y="298560"/>
            <a:ext cx="11587734" cy="13919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0" y="5440138"/>
            <a:ext cx="11099424" cy="76893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71AA-3E17-4FC1-B557-A645207630B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726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166</TotalTime>
  <Words>36</Words>
  <Application>Microsoft Office PowerPoint</Application>
  <PresentationFormat>Широкоэкранный</PresentationFormat>
  <Paragraphs>31</Paragraphs>
  <Slides>22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Calibri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Учетная запись Майкрософт</cp:lastModifiedBy>
  <cp:revision>28</cp:revision>
  <dcterms:created xsi:type="dcterms:W3CDTF">2018-12-10T21:40:04Z</dcterms:created>
  <dcterms:modified xsi:type="dcterms:W3CDTF">2022-11-22T13:45:09Z</dcterms:modified>
</cp:coreProperties>
</file>