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7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299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 autoAdjust="0"/>
  </p:normalViewPr>
  <p:slideViewPr>
    <p:cSldViewPr snapToGrid="0" showGuides="1">
      <p:cViewPr varScale="1">
        <p:scale>
          <a:sx n="94" d="100"/>
          <a:sy n="94" d="100"/>
        </p:scale>
        <p:origin x="96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3D53-2923-4404-A471-A6262E0FDDA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0A7D0-E9B6-4084-B1C3-11257AEB4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4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0A7D0-E9B6-4084-B1C3-11257AEB4E3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89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0A7D0-E9B6-4084-B1C3-11257AEB4E3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5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B55AA59-8F96-4CC9-9427-ECD87CC85DE8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4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C77-FA1F-4210-A29C-1BD4FE358843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10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C3C2-F108-4B6F-ACD3-E860AACCDAD0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6E89-AA6B-4EE6-B1CC-26FF7A3509AF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3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1DC-0DB9-46C9-9C87-596FC4EA4560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1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17E2-54A0-459B-8D4A-A229C5E02ABC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1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D2B-6509-45F0-9485-BBE2CB0EA8D4}" type="datetime1">
              <a:rPr lang="ru-RU" smtClean="0"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B4DE-2306-427A-A636-A4B97FF66F37}" type="datetime1">
              <a:rPr lang="ru-RU" smtClean="0"/>
              <a:t>22.11.2022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7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6944-FE8D-41DD-967D-1B27DCADBF8B}" type="datetime1">
              <a:rPr lang="ru-RU" smtClean="0"/>
              <a:t>22.11.2022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24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9D68-9E1E-4501-9840-8691A041E32B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0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8E31-A1D0-4BA1-8DEC-6C76E3E66797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65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8576928-9208-4B78-BB89-86953BBD86A0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9AAF04-4788-4D0D-B678-3EC3EFDB3C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3349" b="14776"/>
          <a:stretch/>
        </p:blipFill>
        <p:spPr>
          <a:xfrm>
            <a:off x="1842395" y="2783840"/>
            <a:ext cx="9193352" cy="761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53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9" y="308499"/>
            <a:ext cx="10545748" cy="625440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79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" y="883920"/>
            <a:ext cx="11349512" cy="18861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" y="3739863"/>
            <a:ext cx="11271885" cy="176813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1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7" y="707600"/>
            <a:ext cx="11121292" cy="1453264"/>
          </a:xfrm>
          <a:prstGeom prst="rect">
            <a:avLst/>
          </a:prstGeom>
        </p:spPr>
      </p:pic>
      <p:pic>
        <p:nvPicPr>
          <p:cNvPr id="3074" name="Picture 2" descr="https://mypresentation.ru/documents_6/878662ae941669d6ed900ed87eeddd04/img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25" t="57067"/>
          <a:stretch/>
        </p:blipFill>
        <p:spPr bwMode="auto">
          <a:xfrm>
            <a:off x="-48857258" y="3633480"/>
            <a:ext cx="1196697" cy="289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ms-3.kantiana.ru/pluginfile.php/37436/mod_book/chapter/3660/p%202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7" t="-5751" r="23956" b="9905"/>
          <a:stretch/>
        </p:blipFill>
        <p:spPr bwMode="auto">
          <a:xfrm>
            <a:off x="559583" y="2397759"/>
            <a:ext cx="3206652" cy="338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ms-3.kantiana.ru/pluginfile.php/37436/mod_book/chapter/3661/p%202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18929" r="22514" b="5714"/>
          <a:stretch/>
        </p:blipFill>
        <p:spPr bwMode="auto">
          <a:xfrm>
            <a:off x="4185334" y="2505904"/>
            <a:ext cx="3046046" cy="327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ms-3.kantiana.ru/pluginfile.php/37436/mod_book/chapter/3662/p%203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" t="21282" r="14703" b="7262"/>
          <a:stretch/>
        </p:blipFill>
        <p:spPr bwMode="auto">
          <a:xfrm>
            <a:off x="7650479" y="2505904"/>
            <a:ext cx="4254363" cy="324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3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3" y="418702"/>
            <a:ext cx="6980873" cy="4432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83" y="1044739"/>
            <a:ext cx="7583171" cy="50168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29" y="6061622"/>
            <a:ext cx="7970991" cy="50307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13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009969" y="3429000"/>
            <a:ext cx="130628" cy="54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44655" y="5230525"/>
            <a:ext cx="130628" cy="54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985" y="5873179"/>
            <a:ext cx="274616" cy="287099"/>
          </a:xfrm>
          <a:prstGeom prst="rect">
            <a:avLst/>
          </a:prstGeom>
        </p:spPr>
      </p:pic>
      <p:grpSp>
        <p:nvGrpSpPr>
          <p:cNvPr id="20" name="Группа 19"/>
          <p:cNvGrpSpPr/>
          <p:nvPr/>
        </p:nvGrpSpPr>
        <p:grpSpPr>
          <a:xfrm>
            <a:off x="8654670" y="418702"/>
            <a:ext cx="3055936" cy="3870960"/>
            <a:chOff x="8261820" y="1359565"/>
            <a:chExt cx="3055936" cy="387096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8261820" y="1359565"/>
              <a:ext cx="3055936" cy="3870960"/>
              <a:chOff x="9471890" y="1787785"/>
              <a:chExt cx="3055936" cy="3870960"/>
            </a:xfrm>
          </p:grpSpPr>
          <p:grpSp>
            <p:nvGrpSpPr>
              <p:cNvPr id="18" name="Группа 17"/>
              <p:cNvGrpSpPr/>
              <p:nvPr/>
            </p:nvGrpSpPr>
            <p:grpSpPr>
              <a:xfrm>
                <a:off x="9471890" y="1787785"/>
                <a:ext cx="3055936" cy="3870960"/>
                <a:chOff x="6985080" y="909728"/>
                <a:chExt cx="3055936" cy="3870960"/>
              </a:xfrm>
            </p:grpSpPr>
            <p:grpSp>
              <p:nvGrpSpPr>
                <p:cNvPr id="14" name="Группа 13"/>
                <p:cNvGrpSpPr/>
                <p:nvPr/>
              </p:nvGrpSpPr>
              <p:grpSpPr>
                <a:xfrm>
                  <a:off x="6985080" y="909728"/>
                  <a:ext cx="3055936" cy="3870960"/>
                  <a:chOff x="8932089" y="155671"/>
                  <a:chExt cx="3055936" cy="3870960"/>
                </a:xfrm>
              </p:grpSpPr>
              <p:pic>
                <p:nvPicPr>
                  <p:cNvPr id="7" name="Рисунок 6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53500" t="12889" r="28250" b="30667"/>
                  <a:stretch/>
                </p:blipFill>
                <p:spPr>
                  <a:xfrm>
                    <a:off x="8932089" y="155671"/>
                    <a:ext cx="3055936" cy="3870960"/>
                  </a:xfrm>
                  <a:prstGeom prst="rect">
                    <a:avLst/>
                  </a:prstGeom>
                </p:spPr>
              </p:pic>
              <p:cxnSp>
                <p:nvCxnSpPr>
                  <p:cNvPr id="16" name="Прямая соединительная линия 15"/>
                  <p:cNvCxnSpPr/>
                  <p:nvPr/>
                </p:nvCxnSpPr>
                <p:spPr>
                  <a:xfrm flipV="1">
                    <a:off x="9367520" y="1752763"/>
                    <a:ext cx="304800" cy="35697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Прямая соединительная линия 16"/>
                  <p:cNvCxnSpPr/>
                  <p:nvPr/>
                </p:nvCxnSpPr>
                <p:spPr>
                  <a:xfrm flipV="1">
                    <a:off x="9519920" y="1752763"/>
                    <a:ext cx="380538" cy="4519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Прямая соединительная линия 20"/>
                  <p:cNvCxnSpPr/>
                  <p:nvPr/>
                </p:nvCxnSpPr>
                <p:spPr>
                  <a:xfrm flipV="1">
                    <a:off x="9745749" y="1667941"/>
                    <a:ext cx="454891" cy="53678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Прямая соединительная линия 22"/>
                  <p:cNvCxnSpPr/>
                  <p:nvPr/>
                </p:nvCxnSpPr>
                <p:spPr>
                  <a:xfrm flipV="1">
                    <a:off x="9976658" y="1158240"/>
                    <a:ext cx="833582" cy="10464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Прямая соединительная линия 25"/>
                  <p:cNvCxnSpPr/>
                  <p:nvPr/>
                </p:nvCxnSpPr>
                <p:spPr>
                  <a:xfrm flipV="1">
                    <a:off x="10173348" y="1319425"/>
                    <a:ext cx="636892" cy="8828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Прямая соединительная линия 27"/>
                  <p:cNvCxnSpPr/>
                  <p:nvPr/>
                </p:nvCxnSpPr>
                <p:spPr>
                  <a:xfrm flipV="1">
                    <a:off x="10355985" y="1584960"/>
                    <a:ext cx="454255" cy="617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Прямая соединительная линия 29"/>
                  <p:cNvCxnSpPr/>
                  <p:nvPr/>
                </p:nvCxnSpPr>
                <p:spPr>
                  <a:xfrm flipV="1">
                    <a:off x="10555604" y="1893611"/>
                    <a:ext cx="254636" cy="30865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Прямая соединительная линия 31"/>
                  <p:cNvCxnSpPr/>
                  <p:nvPr/>
                </p:nvCxnSpPr>
                <p:spPr>
                  <a:xfrm flipV="1">
                    <a:off x="10813185" y="2202262"/>
                    <a:ext cx="304800" cy="35697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Прямая соединительная линия 32"/>
                  <p:cNvCxnSpPr/>
                  <p:nvPr/>
                </p:nvCxnSpPr>
                <p:spPr>
                  <a:xfrm flipV="1">
                    <a:off x="10816473" y="2202261"/>
                    <a:ext cx="436505" cy="53546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Прямая соединительная линия 34"/>
                  <p:cNvCxnSpPr/>
                  <p:nvPr/>
                </p:nvCxnSpPr>
                <p:spPr>
                  <a:xfrm flipV="1">
                    <a:off x="10813185" y="2202260"/>
                    <a:ext cx="643714" cy="79212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Прямая соединительная линия 36"/>
                  <p:cNvCxnSpPr/>
                  <p:nvPr/>
                </p:nvCxnSpPr>
                <p:spPr>
                  <a:xfrm flipV="1">
                    <a:off x="10830242" y="2360714"/>
                    <a:ext cx="728617" cy="81215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Прямая соединительная линия 38"/>
                  <p:cNvCxnSpPr/>
                  <p:nvPr/>
                </p:nvCxnSpPr>
                <p:spPr>
                  <a:xfrm flipV="1">
                    <a:off x="11266747" y="2538145"/>
                    <a:ext cx="281934" cy="3045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Прямая соединительная линия 41"/>
                  <p:cNvCxnSpPr/>
                  <p:nvPr/>
                </p:nvCxnSpPr>
                <p:spPr>
                  <a:xfrm flipV="1">
                    <a:off x="10830242" y="3201434"/>
                    <a:ext cx="135343" cy="1508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" name="Рисунок 1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23093" y="2478073"/>
                  <a:ext cx="319248" cy="367135"/>
                </a:xfrm>
                <a:prstGeom prst="rect">
                  <a:avLst/>
                </a:prstGeom>
              </p:spPr>
            </p:pic>
          </p:grpSp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32277" y="3976007"/>
                <a:ext cx="339434" cy="354863"/>
              </a:xfrm>
              <a:prstGeom prst="rect">
                <a:avLst/>
              </a:prstGeom>
            </p:spPr>
          </p:pic>
        </p:grpSp>
        <p:grpSp>
          <p:nvGrpSpPr>
            <p:cNvPr id="15" name="Группа 14"/>
            <p:cNvGrpSpPr/>
            <p:nvPr/>
          </p:nvGrpSpPr>
          <p:grpSpPr>
            <a:xfrm>
              <a:off x="10447716" y="1590864"/>
              <a:ext cx="542925" cy="580815"/>
              <a:chOff x="10261450" y="833594"/>
              <a:chExt cx="542925" cy="580815"/>
            </a:xfrm>
          </p:grpSpPr>
          <p:pic>
            <p:nvPicPr>
              <p:cNvPr id="5" name="Рисунок 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61450" y="976259"/>
                <a:ext cx="542925" cy="43815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0353224" y="833594"/>
                <a:ext cx="28448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ru-RU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945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09" y="581660"/>
            <a:ext cx="11554949" cy="49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7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15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6" y="497840"/>
            <a:ext cx="10270864" cy="28200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6" y="3647440"/>
            <a:ext cx="11371997" cy="211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8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20" y="351013"/>
            <a:ext cx="10835640" cy="28041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7" y="3408313"/>
            <a:ext cx="10947523" cy="29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1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17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9777" y="1838960"/>
            <a:ext cx="9665970" cy="1123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65" y="3921380"/>
            <a:ext cx="10144194" cy="13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0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18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6" y="355599"/>
            <a:ext cx="9704954" cy="22621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4" y="2617787"/>
            <a:ext cx="11139379" cy="27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0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19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39" y="319573"/>
            <a:ext cx="10277301" cy="46181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39" y="5212046"/>
            <a:ext cx="10624974" cy="111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5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0" y="355600"/>
            <a:ext cx="11236557" cy="23977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0" y="3913824"/>
            <a:ext cx="10758940" cy="6892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13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20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3" y="437757"/>
            <a:ext cx="11565267" cy="59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0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21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6" y="1097280"/>
            <a:ext cx="11248973" cy="23317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17" y="3607969"/>
            <a:ext cx="9812630" cy="10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22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655"/>
          <a:stretch/>
        </p:blipFill>
        <p:spPr>
          <a:xfrm>
            <a:off x="436879" y="805814"/>
            <a:ext cx="11477799" cy="25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9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4334" t="13185" r="20499" b="40889"/>
          <a:stretch/>
        </p:blipFill>
        <p:spPr>
          <a:xfrm>
            <a:off x="8381082" y="2407920"/>
            <a:ext cx="3434539" cy="352552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23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57" y="299848"/>
            <a:ext cx="11600983" cy="1722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68" y="2407920"/>
            <a:ext cx="7866589" cy="28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2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24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487679"/>
            <a:ext cx="11242244" cy="16560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34" y="2600452"/>
            <a:ext cx="8418568" cy="36233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108" y="4185555"/>
            <a:ext cx="72313" cy="1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50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25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59" y="696968"/>
            <a:ext cx="11419840" cy="50736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001" y="1920647"/>
            <a:ext cx="161925" cy="257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2728912"/>
            <a:ext cx="161925" cy="257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851" y="1600200"/>
            <a:ext cx="200025" cy="228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254" y="2422857"/>
            <a:ext cx="200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26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400" y="2701450"/>
            <a:ext cx="11123863" cy="7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7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78730" y="6245004"/>
            <a:ext cx="1706217" cy="365125"/>
          </a:xfrm>
        </p:spPr>
        <p:txBody>
          <a:bodyPr/>
          <a:lstStyle/>
          <a:p>
            <a:fld id="{449AAF04-4788-4D0D-B678-3EC3EFDB3CBA}" type="slidenum">
              <a:rPr lang="ru-RU" smtClean="0"/>
              <a:t>27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5" y="294640"/>
            <a:ext cx="11565650" cy="28101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5" y="3822797"/>
            <a:ext cx="11451876" cy="17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4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28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699378"/>
            <a:ext cx="11602720" cy="46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4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29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496626"/>
            <a:ext cx="10535919" cy="45598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" y="5162711"/>
            <a:ext cx="10350500" cy="12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2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1437" y="2794000"/>
            <a:ext cx="10235095" cy="7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57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30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5" y="654700"/>
            <a:ext cx="11627350" cy="46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88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31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97" y="457201"/>
            <a:ext cx="8525493" cy="2354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7" y="3324224"/>
            <a:ext cx="8426133" cy="250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35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32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9" y="295274"/>
            <a:ext cx="11274443" cy="5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45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33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6" y="406400"/>
            <a:ext cx="11524608" cy="2804159"/>
          </a:xfrm>
          <a:prstGeom prst="rect">
            <a:avLst/>
          </a:prstGeom>
        </p:spPr>
      </p:pic>
      <p:pic>
        <p:nvPicPr>
          <p:cNvPr id="4098" name="Picture 2" descr="http://images.myshared.ru/5/433808/slide_1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1" t="22061" r="5368" b="53495"/>
          <a:stretch/>
        </p:blipFill>
        <p:spPr bwMode="auto">
          <a:xfrm>
            <a:off x="411228" y="3265805"/>
            <a:ext cx="2812666" cy="197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707447"/>
            <a:ext cx="8903716" cy="518160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348613" y="5240656"/>
            <a:ext cx="11528499" cy="674369"/>
            <a:chOff x="247013" y="5240656"/>
            <a:chExt cx="11528499" cy="674369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013" y="5240656"/>
              <a:ext cx="11528499" cy="674369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1828800" y="5588000"/>
              <a:ext cx="77216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42451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34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0" y="822960"/>
            <a:ext cx="11171739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2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35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6735"/>
            <a:ext cx="11492658" cy="54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61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36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295951"/>
            <a:ext cx="10710923" cy="44822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5044415"/>
            <a:ext cx="9641839" cy="9131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309" y="6021615"/>
            <a:ext cx="4094803" cy="4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12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37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58" y="535940"/>
            <a:ext cx="11258893" cy="31318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58" y="4338320"/>
            <a:ext cx="11452883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42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38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9" y="274320"/>
            <a:ext cx="9502311" cy="11610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2" y="1435417"/>
            <a:ext cx="11465696" cy="8270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87" y="2183335"/>
            <a:ext cx="10497159" cy="41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5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39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497839"/>
            <a:ext cx="11656405" cy="41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17" y="474648"/>
            <a:ext cx="7538403" cy="5349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24423"/>
          <a:stretch/>
        </p:blipFill>
        <p:spPr>
          <a:xfrm>
            <a:off x="603649" y="1192194"/>
            <a:ext cx="10432098" cy="521419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78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40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4" y="1117600"/>
            <a:ext cx="11479330" cy="34066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4" y="4824993"/>
            <a:ext cx="11344276" cy="12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41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0" y="629920"/>
            <a:ext cx="1084943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0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42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6" y="812800"/>
            <a:ext cx="115615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3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43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6" y="274321"/>
            <a:ext cx="9641452" cy="35442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3665481"/>
            <a:ext cx="9427846" cy="29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08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44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3" y="477520"/>
            <a:ext cx="11066055" cy="59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13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45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3" y="863600"/>
            <a:ext cx="11711093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9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9" y="370522"/>
            <a:ext cx="11244801" cy="1803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41" y="2257107"/>
            <a:ext cx="10587254" cy="1024573"/>
          </a:xfrm>
          <a:prstGeom prst="rect">
            <a:avLst/>
          </a:prstGeom>
        </p:spPr>
      </p:pic>
      <p:pic>
        <p:nvPicPr>
          <p:cNvPr id="1026" name="Picture 2" descr="https://ok-t.ru/helpiksorg/baza4/21530263617.files/image4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9" y="3281680"/>
            <a:ext cx="3413356" cy="30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480" y="4114800"/>
            <a:ext cx="8413250" cy="80708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3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esent5.com/presentation/3/15870821_379452386.pdf-img/15870821_379452386.pdf-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21525" r="30121" b="23364"/>
          <a:stretch/>
        </p:blipFill>
        <p:spPr bwMode="auto">
          <a:xfrm>
            <a:off x="349164" y="2843400"/>
            <a:ext cx="3379238" cy="21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322" y="3632200"/>
            <a:ext cx="7598779" cy="475615"/>
          </a:xfrm>
          <a:prstGeom prst="rect">
            <a:avLst/>
          </a:prstGeom>
        </p:spPr>
      </p:pic>
      <p:pic>
        <p:nvPicPr>
          <p:cNvPr id="2052" name="Picture 4" descr="https://natalibrilenova.ru/media/images/361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6"/>
          <a:stretch/>
        </p:blipFill>
        <p:spPr bwMode="auto">
          <a:xfrm>
            <a:off x="471084" y="416401"/>
            <a:ext cx="3887238" cy="222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669" y="931969"/>
            <a:ext cx="7716512" cy="7338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64" y="5373558"/>
            <a:ext cx="11316321" cy="85027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0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69" y="335063"/>
            <a:ext cx="8430091" cy="5645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" y="1436687"/>
            <a:ext cx="6836616" cy="14385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47" y="5615304"/>
            <a:ext cx="9844353" cy="704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90802"/>
            <a:ext cx="4602480" cy="462450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4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550545"/>
            <a:ext cx="7220268" cy="12996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51750" t="34222" r="13916" b="47879"/>
          <a:stretch/>
        </p:blipFill>
        <p:spPr>
          <a:xfrm>
            <a:off x="8270240" y="293370"/>
            <a:ext cx="3657600" cy="17649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442" y="293370"/>
            <a:ext cx="904875" cy="514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72" y="2224363"/>
            <a:ext cx="10556240" cy="4262798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59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583" t="43852" b="33778"/>
          <a:stretch/>
        </p:blipFill>
        <p:spPr>
          <a:xfrm>
            <a:off x="277466" y="1100513"/>
            <a:ext cx="11637068" cy="26900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41" y="3429000"/>
            <a:ext cx="10741006" cy="21193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32" y="5734291"/>
            <a:ext cx="9523788" cy="672099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F04-4788-4D0D-B678-3EC3EFDB3CBA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02" y="307998"/>
            <a:ext cx="5742998" cy="10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051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231</TotalTime>
  <Words>48</Words>
  <Application>Microsoft Office PowerPoint</Application>
  <PresentationFormat>Широкоэкранный</PresentationFormat>
  <Paragraphs>48</Paragraphs>
  <Slides>45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8" baseType="lpstr">
      <vt:lpstr>Calibri</vt:lpstr>
      <vt:lpstr>Corbel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Учетная запись Майкрософт</cp:lastModifiedBy>
  <cp:revision>29</cp:revision>
  <dcterms:created xsi:type="dcterms:W3CDTF">2020-12-07T10:26:56Z</dcterms:created>
  <dcterms:modified xsi:type="dcterms:W3CDTF">2022-11-22T14:10:40Z</dcterms:modified>
</cp:coreProperties>
</file>