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C7C7-8F48-456E-8D69-AE6DF1519AF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C761-CB9D-40A8-979B-B9689E63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5749" y="6581001"/>
            <a:ext cx="1338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Copyright: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Udacity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 Wan</dc:creator>
  <cp:lastModifiedBy>Wing Wan</cp:lastModifiedBy>
  <cp:revision>1</cp:revision>
  <dcterms:created xsi:type="dcterms:W3CDTF">2021-12-17T06:23:56Z</dcterms:created>
  <dcterms:modified xsi:type="dcterms:W3CDTF">2021-12-17T06:30:17Z</dcterms:modified>
</cp:coreProperties>
</file>