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C7C7-8F48-456E-8D69-AE6DF1519AF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5749" y="6581001"/>
            <a:ext cx="1338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Copyright: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Udacity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8665" y="1162228"/>
            <a:ext cx="13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Drone Rotor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Engines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 Wan</dc:creator>
  <cp:lastModifiedBy>Wing Wan</cp:lastModifiedBy>
  <cp:revision>2</cp:revision>
  <dcterms:created xsi:type="dcterms:W3CDTF">2021-12-17T06:23:56Z</dcterms:created>
  <dcterms:modified xsi:type="dcterms:W3CDTF">2021-12-20T21:22:57Z</dcterms:modified>
</cp:coreProperties>
</file>