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DFDD3-B480-51EA-EAFD-267C69E8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8C1611-0B80-8491-6E9A-D99E00B4E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D650FE-9782-2C6E-604D-5CCBC411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5C85C-7CEB-1C53-E53C-E7BAAF63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3678B6-0782-C294-F29E-139388CB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50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C280B-8445-F566-26A5-32CD588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386ABC-6354-4B5C-855D-BCAA930A5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C3044-56F7-C1E0-23C8-7430F14D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7BEBB-2756-6FA0-CE9F-BA6EC699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3FF8BE-1174-9FC6-FFD1-33EDF49C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09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927DED-5157-7139-9B55-082DE8F7C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190D7B-3401-D1C1-7883-30CE2E0D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A0711-F316-3B62-9369-CB10674F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FE28B5-9BA8-562E-D3E2-23FEAA2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8F1EE-8A5B-F5C9-C3CF-CA5303F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16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6C8CC-7360-F33A-9E87-5AA274D4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0F0E5D-AC5E-DD2E-B1FF-6CE3D368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AB9DB-634A-8E48-8B62-E1414CB3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4A2EB-28E4-2B85-C550-FDD90334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AB621-2B6D-39E1-B2D5-4FF403D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61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76A57-CFAA-AFB4-7F03-DB36BCA9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C65CA-A636-4728-2232-870A6977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4EE7D-BDC2-12E4-FE82-AD222010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3F2983-E337-092F-F28B-8F8DFEA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621745-20ED-315E-F2EC-9AD48239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A18B3-D05A-54BF-6079-773949F8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3B3673-99D1-2D98-1640-1D480D9DF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1F9F97-659F-5B35-93F8-5A4888328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5078B-9FC8-1C47-C816-D614FA9B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0A8AF9-B8DC-78B3-F30A-196E9C58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ABAE7E-C5F7-E453-81DA-9B3E38EC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9DE7F-2693-4D40-E20E-00A43B2C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327BD2-7988-4A0B-EEB7-1ED3052D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73AAF2-758B-9D90-35BF-ADAAD9DCC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C167CA-70C1-BF31-60F5-DC8E0C841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BD959F-2F1B-2A66-495A-694F603F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099008-8230-6C26-115B-EAF14E7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F79046-5603-5D64-6682-BC8A2B10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9CCDED-0E25-B86F-9255-DCBC89D2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25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8453A-B883-6F0A-AC96-C2420261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C67C9F-022B-AA87-7381-B35938C5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782A55-A8C8-394B-66E3-2599B7EC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1AE17D-3CC0-0715-F17E-2CF98869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63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6E575D-3722-515E-D639-51D3549E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DFE796-B74C-3855-B6E7-406F7D06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214723-D30B-3EBA-6326-2C7274EA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21394-7607-B80B-CC2B-4A682FB9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BA3FE-E101-502D-1824-9E13CF76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1E2C1C-90FB-E12F-9DD3-4D4C4B3B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110076-F7A7-2E23-F273-BF7AB682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30AC74-9C89-1C6A-6F2B-7ADDB3CE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388EF7-0DEC-AE4F-C4A9-EB376549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54CA7-7B72-EE42-04BC-93470674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8B11CD-D2E5-5784-F6B2-F42C70351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14F094-783B-AC74-8A18-AE8115F5D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7D0AF9-BB13-C400-6FB3-0203E903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018C8B-86E2-0480-84B1-F8213A04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55BB16-2B43-0A31-79F0-05847793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C1959B-3E20-04F4-7CD2-ABB9A361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DEB8C-6619-E8C4-B424-1CB2A049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9A2F7-2DE6-3D8D-E315-B619AC5AF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656F-7E33-4D95-8E60-298458F10EB7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9B611-042E-781D-F253-4EACC2617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FE2D11-3824-CA6C-75A3-AA23DCB5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6837-280E-4AD1-8751-17E4CEF471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01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CD8B6-5F27-150A-8BEA-19237F002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378949-CFDC-F7D2-031F-896ECFE95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B10907034 </a:t>
            </a:r>
            <a:r>
              <a:rPr lang="zh-TW" altLang="en-US" dirty="0"/>
              <a:t>王信舜</a:t>
            </a:r>
          </a:p>
        </p:txBody>
      </p:sp>
    </p:spTree>
    <p:extLst>
      <p:ext uri="{BB962C8B-B14F-4D97-AF65-F5344CB8AC3E}">
        <p14:creationId xmlns:p14="http://schemas.microsoft.com/office/powerpoint/2010/main" val="241466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C1C45-7FB9-8CEE-BF4E-B86A86EC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Problem 1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32EB5A2-5175-2965-1B54-D3C66ADA2049}"/>
              </a:ext>
            </a:extLst>
          </p:cNvPr>
          <p:cNvGrpSpPr/>
          <p:nvPr/>
        </p:nvGrpSpPr>
        <p:grpSpPr>
          <a:xfrm>
            <a:off x="1500250" y="1435299"/>
            <a:ext cx="9191500" cy="5048579"/>
            <a:chOff x="1863189" y="2302199"/>
            <a:chExt cx="9191500" cy="50485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D8307B-F372-6A61-CC3B-FDC149517277}"/>
                </a:ext>
              </a:extLst>
            </p:cNvPr>
            <p:cNvSpPr/>
            <p:nvPr/>
          </p:nvSpPr>
          <p:spPr>
            <a:xfrm>
              <a:off x="1863189" y="2302199"/>
              <a:ext cx="9191500" cy="50485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DD04B5E-2853-7F06-78F9-B17D5785CA5C}"/>
                </a:ext>
              </a:extLst>
            </p:cNvPr>
            <p:cNvSpPr txBox="1"/>
            <p:nvPr/>
          </p:nvSpPr>
          <p:spPr>
            <a:xfrm>
              <a:off x="1863189" y="2425831"/>
              <a:ext cx="9191500" cy="4801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Mz_Mxy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alpha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T1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T2_star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Mz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empty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.shape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Mxy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empty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.shape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temp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endPara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endPara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tt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enumerate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tt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Mz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temp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cos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alpha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pi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180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TW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Mxy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sin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alpha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pi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180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 err="1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elif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tt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Mz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temp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 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Mz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cos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alpha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pi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180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TW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Mxy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Mz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sin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alpha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pi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180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TW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Mz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TW" dirty="0">
                  <a:solidFill>
                    <a:srgbClr val="4FC1FF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temp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altLang="zh-TW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exp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tt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T1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))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+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temp</a:t>
              </a:r>
              <a:endPara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Mxy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idx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M0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np</a:t>
              </a:r>
              <a:r>
                <a:rPr lang="en-US" altLang="zh-TW" b="0" dirty="0" err="1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exp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tt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%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TR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TW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T2_star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</a:p>
            <a:p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Mz</a:t>
              </a:r>
              <a:r>
                <a:rPr lang="en-US" altLang="zh-TW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TW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Mxy</a:t>
              </a:r>
              <a:endPara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3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形 16">
            <a:extLst>
              <a:ext uri="{FF2B5EF4-FFF2-40B4-BE49-F238E27FC236}">
                <a16:creationId xmlns:a16="http://schemas.microsoft.com/office/drawing/2014/main" id="{3E82DD63-C500-DC1B-11BE-2D4DB8AA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3731" y="-693827"/>
            <a:ext cx="7824538" cy="78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3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>
            <a:extLst>
              <a:ext uri="{FF2B5EF4-FFF2-40B4-BE49-F238E27FC236}">
                <a16:creationId xmlns:a16="http://schemas.microsoft.com/office/drawing/2014/main" id="{9600D364-CC10-896C-E3E7-27EBA76D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8242" y="1118478"/>
            <a:ext cx="7375517" cy="55376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038A73-CB0F-3CFE-116A-62C98774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Problem 2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D2AB65-2F63-D388-65C8-A712148741E4}"/>
              </a:ext>
            </a:extLst>
          </p:cNvPr>
          <p:cNvSpPr txBox="1"/>
          <p:nvPr/>
        </p:nvSpPr>
        <p:spPr>
          <a:xfrm>
            <a:off x="7144491" y="4732368"/>
            <a:ext cx="145808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TE = 5ms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500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5545A-4B70-F9CF-7875-12B4D04A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Problem 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A8A61D-0448-AE75-A275-505B79C0D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468"/>
              </p:ext>
            </p:extLst>
          </p:nvPr>
        </p:nvGraphicFramePr>
        <p:xfrm>
          <a:off x="520040" y="1795901"/>
          <a:ext cx="11151920" cy="407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1958">
                  <a:extLst>
                    <a:ext uri="{9D8B030D-6E8A-4147-A177-3AD203B41FA5}">
                      <a16:colId xmlns:a16="http://schemas.microsoft.com/office/drawing/2014/main" val="1688519533"/>
                    </a:ext>
                  </a:extLst>
                </a:gridCol>
                <a:gridCol w="2524002">
                  <a:extLst>
                    <a:ext uri="{9D8B030D-6E8A-4147-A177-3AD203B41FA5}">
                      <a16:colId xmlns:a16="http://schemas.microsoft.com/office/drawing/2014/main" val="600434115"/>
                    </a:ext>
                  </a:extLst>
                </a:gridCol>
                <a:gridCol w="3318658">
                  <a:extLst>
                    <a:ext uri="{9D8B030D-6E8A-4147-A177-3AD203B41FA5}">
                      <a16:colId xmlns:a16="http://schemas.microsoft.com/office/drawing/2014/main" val="660832803"/>
                    </a:ext>
                  </a:extLst>
                </a:gridCol>
                <a:gridCol w="2257302">
                  <a:extLst>
                    <a:ext uri="{9D8B030D-6E8A-4147-A177-3AD203B41FA5}">
                      <a16:colId xmlns:a16="http://schemas.microsoft.com/office/drawing/2014/main" val="416289099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 Pearson product-moment</a:t>
                      </a:r>
                      <a:r>
                        <a:rPr lang="zh-TW" altLang="en-US" sz="2800" b="1" dirty="0"/>
                        <a:t> </a:t>
                      </a:r>
                      <a:r>
                        <a:rPr lang="en-US" altLang="zh-TW" sz="2800" b="1" dirty="0"/>
                        <a:t>correlation coefficient</a:t>
                      </a:r>
                    </a:p>
                    <a:p>
                      <a:pPr algn="ctr"/>
                      <a:r>
                        <a:rPr lang="en-US" altLang="zh-TW" sz="2800" dirty="0"/>
                        <a:t>(between </a:t>
                      </a:r>
                      <a:r>
                        <a:rPr lang="en-US" altLang="zh-TW" sz="2800" b="1" dirty="0"/>
                        <a:t>volumes of the subcortical structures </a:t>
                      </a:r>
                      <a:r>
                        <a:rPr lang="en-US" altLang="zh-TW" sz="2800" dirty="0"/>
                        <a:t>and </a:t>
                      </a:r>
                      <a:r>
                        <a:rPr lang="en-US" altLang="zh-TW" sz="2800" b="1" dirty="0"/>
                        <a:t>age</a:t>
                      </a:r>
                      <a:r>
                        <a:rPr lang="en-US" altLang="zh-TW" sz="2800" dirty="0"/>
                        <a:t> of the subjects)</a:t>
                      </a:r>
                      <a:endParaRPr lang="zh-TW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5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Thalamus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-0.549</a:t>
                      </a:r>
                      <a:endParaRPr lang="zh-TW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Thalamus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/>
                        <a:t>-0.491 </a:t>
                      </a:r>
                      <a:endParaRPr lang="zh-TW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3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effectLst/>
                        </a:rPr>
                        <a:t>Left Caudate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-0.325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effectLst/>
                        </a:rPr>
                        <a:t>Right Caudate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-0.200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2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Left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Putamen</a:t>
                      </a:r>
                      <a:endParaRPr lang="en-US" sz="28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-0.381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Putamen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-0.430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7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Pallidum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-0.329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Pallidum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-0.377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6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Hippocampus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-0.280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Hippocampus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-0.242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Amygdala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-0.305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 </a:t>
                      </a:r>
                      <a:r>
                        <a:rPr lang="en-US" altLang="zh-TW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Amygdala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-0.286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07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形 22">
            <a:extLst>
              <a:ext uri="{FF2B5EF4-FFF2-40B4-BE49-F238E27FC236}">
                <a16:creationId xmlns:a16="http://schemas.microsoft.com/office/drawing/2014/main" id="{543A1DEB-C8E4-2ADB-4FCC-2D0657B38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8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>
            <a:extLst>
              <a:ext uri="{FF2B5EF4-FFF2-40B4-BE49-F238E27FC236}">
                <a16:creationId xmlns:a16="http://schemas.microsoft.com/office/drawing/2014/main" id="{0FA9DE0D-2C44-8A70-7091-6A53B1CAC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形 6">
            <a:extLst>
              <a:ext uri="{FF2B5EF4-FFF2-40B4-BE49-F238E27FC236}">
                <a16:creationId xmlns:a16="http://schemas.microsoft.com/office/drawing/2014/main" id="{4DA02015-ED38-4A53-71B7-C57246C7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5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295</Words>
  <Application>Microsoft Office PowerPoint</Application>
  <PresentationFormat>寬螢幕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HW3</vt:lpstr>
      <vt:lpstr>Problem 1</vt:lpstr>
      <vt:lpstr>PowerPoint 簡報</vt:lpstr>
      <vt:lpstr>Problem 2</vt:lpstr>
      <vt:lpstr>Problem 3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王 信舜</dc:creator>
  <cp:lastModifiedBy>王 信舜</cp:lastModifiedBy>
  <cp:revision>40</cp:revision>
  <dcterms:created xsi:type="dcterms:W3CDTF">2023-11-21T15:14:31Z</dcterms:created>
  <dcterms:modified xsi:type="dcterms:W3CDTF">2023-11-21T16:37:19Z</dcterms:modified>
</cp:coreProperties>
</file>