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13"/>
  </p:notesMasterIdLst>
  <p:handoutMasterIdLst>
    <p:handoutMasterId r:id="rId14"/>
  </p:handoutMasterIdLst>
  <p:sldIdLst>
    <p:sldId id="256" r:id="rId9"/>
    <p:sldId id="261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416" y="-112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25400"/>
            <a:ext cx="5491748" cy="68834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8" y="3"/>
            <a:ext cx="6857543" cy="68575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6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7"/>
            <a:ext cx="6812644" cy="256979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3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1"/>
            <a:ext cx="4090438" cy="484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1"/>
            <a:ext cx="4090438" cy="484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1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8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8" y="1030657"/>
            <a:ext cx="6667501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8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1" y="0"/>
            <a:ext cx="1348017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5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4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5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5" y="6023429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5" y="0"/>
            <a:ext cx="3195053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5" y="6023429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907531"/>
            <a:ext cx="3089852" cy="529006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9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1"/>
            <a:ext cx="8374914" cy="484051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4"/>
            <a:ext cx="704112" cy="5588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0"/>
            <a:ext cx="464627" cy="6858795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6858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4"/>
            <a:ext cx="704112" cy="558819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7487"/>
            <a:ext cx="7885057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3" y="1501242"/>
            <a:ext cx="7885057" cy="4191000"/>
          </a:xfrm>
        </p:spPr>
        <p:txBody>
          <a:bodyPr/>
          <a:lstStyle/>
          <a:p>
            <a:r>
              <a:rPr lang="en-US" dirty="0" smtClean="0"/>
              <a:t>Myeloid data perhaps usable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rates around 30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number of aligned </a:t>
            </a:r>
            <a:r>
              <a:rPr lang="en-US" dirty="0"/>
              <a:t>read </a:t>
            </a:r>
            <a:r>
              <a:rPr lang="en-US" dirty="0" smtClean="0"/>
              <a:t>small, </a:t>
            </a:r>
            <a:r>
              <a:rPr lang="en-US" dirty="0"/>
              <a:t>less than 10 million per sample</a:t>
            </a:r>
          </a:p>
          <a:p>
            <a:r>
              <a:rPr lang="en-US" dirty="0" smtClean="0"/>
              <a:t>T cell data not usable so far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lignment rate in single 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8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Total aligned reads: 2.5 to 7 million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3" y="1143000"/>
            <a:ext cx="7866182" cy="51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Alignment rate: 13% to 35%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2" y="1143000"/>
            <a:ext cx="7885057" cy="51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432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4067</TotalTime>
  <Words>55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Report</vt:lpstr>
      <vt:lpstr>Summary</vt:lpstr>
      <vt:lpstr>Total aligned reads: 2.5 to 7 million</vt:lpstr>
      <vt:lpstr>Alignment rate: 13% to 35%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231</cp:revision>
  <dcterms:created xsi:type="dcterms:W3CDTF">2013-06-03T21:39:57Z</dcterms:created>
  <dcterms:modified xsi:type="dcterms:W3CDTF">2016-04-08T00:38:35Z</dcterms:modified>
  <cp:category/>
</cp:coreProperties>
</file>