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C320-F5F1-4A07-945C-B4695CA07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302507-4E18-4AC8-BE03-A7DA64F4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5F61D1-7CC0-42DE-982A-16D487DD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AED1E-7766-4C0E-87F4-D64F8877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DC1DBC-2984-4B4B-B63C-3977C4A4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5C564-8F63-415C-9149-D1D77CE6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B6007B-D73F-4FFF-9DF4-BEA45313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0D281-23B8-4ACC-8785-A06D2EF1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E2311-61E1-4632-B5B5-9213B92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EB326-480D-43C0-A094-3DB2A880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5357C7-F2CE-4D96-8E89-3A6529B43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229855-0BA0-4C22-A30E-925034CD9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98857-90A9-4086-B65B-8E12EA95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158D0-8A69-4175-9388-61E2BE63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5C74E9-CF66-42B4-B073-31FB7792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17A92-2A37-4D2A-A5B8-59267E45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62E89-D885-429B-9CCB-7BEF1C31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F73F4-B71D-4B0D-B32A-B53FAE4B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F5FBD1-A0D3-41FD-824F-ADE0917F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B2961F-E806-4E24-8659-7634C5B8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5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12DE3-EED5-4C35-BE62-DE22C41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F2DE98-00DE-4D3B-8169-966D08E0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B22EC-58CE-426C-815F-5CF3B766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23270-FD19-43C6-923A-9D06AB8D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67931-D398-433C-9DCC-83DF3585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3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BA58-78CE-44CC-8620-BC749B86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D40DF-7EC8-4187-8BFB-82B945ABE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07EB7-9518-4B3F-AD50-E6383521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5C387-6FEE-4DB6-B312-8EB24B8F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F8DDC6-76BD-49A9-A1A5-2CBFD292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5FCADA-C6FA-4C47-A10F-68891341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8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716AB-1F86-419C-AD31-09B78D6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374F73-6FF8-4BE2-A086-91D9C39D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5B7FFE-9802-4BB2-995B-C10F4357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4BD8BD-6D5D-4453-B9BE-108CD42E2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2E1E6D-9CC8-492B-A747-F3DF0C3DC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1921F2-7983-4216-9EB6-81EB6207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65B2E6-CB22-4C11-A49E-B3341E1C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0AAC86-2175-4D5A-ABA3-BDC111E2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1F613-D6DB-4ECB-989A-CAA8BE2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D16400-6B19-4C9A-A8C0-C50BA8D6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D4464D-A0AD-4E06-9297-02FAA9B7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E8B26A-CDB8-48CB-AD60-084DB43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1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9B16E2-0471-4D23-8D4E-71C0E5F1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7A5B87-22C6-439F-832F-486123D7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3F0E3-40CA-4C5D-920E-504AD40C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90C07-AF2F-4EE2-B2D4-900EA26D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BEA0B-53AE-4FA6-A785-0B79C16D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A4F47-CD45-4B84-B376-19940149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576627-94EF-4F54-9773-493EB801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D328CE-F4DB-48AF-829B-192E54A4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EE85F3-63B9-4BE2-9EA5-2C93F4AD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3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6D207-E4BF-4B60-A449-DFFED9BC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65614D-4F57-47F9-9247-FFB7201A8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732BE-11BF-4D7F-8352-48854438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5E35DF-7F48-41CD-9E01-2FEE8EA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68F0EA-6E17-46B2-8A2C-08E04E66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CA57F-2BA9-4B24-8F12-09E8D7AB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4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9F8F-1CBA-4432-B051-9DF8C578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3A45E-52D2-46A5-BB87-B9B044A3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04916-4882-46D9-B714-3BF1A0E64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9765-8685-4144-B070-C6BC7F3DA8CA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94653-076A-407A-AB9C-01A3D2996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E9C62-C5C2-491D-80C9-3052159E9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C987-BF7D-424F-B0D7-1E99B0FEA3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41C4-B704-4C3A-BE4E-AD474B30E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DDFFCD-FD35-4C9E-9B6D-100710D81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Técnico em Informática no Eniac">
            <a:extLst>
              <a:ext uri="{FF2B5EF4-FFF2-40B4-BE49-F238E27FC236}">
                <a16:creationId xmlns:a16="http://schemas.microsoft.com/office/drawing/2014/main" id="{3ECE4560-A5B7-4C85-B377-FC2244F2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23" y="1"/>
            <a:ext cx="12702001" cy="214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65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Logon Anália Franco</dc:creator>
  <cp:lastModifiedBy>Logon Anália Franco</cp:lastModifiedBy>
  <cp:revision>1</cp:revision>
  <dcterms:created xsi:type="dcterms:W3CDTF">2022-03-18T23:50:44Z</dcterms:created>
  <dcterms:modified xsi:type="dcterms:W3CDTF">2022-03-18T23:51:44Z</dcterms:modified>
</cp:coreProperties>
</file>