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8440063" cy="396001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8FAD0A-8411-4AD5-817F-D825A53A7E4F}" v="229" dt="2019-01-13T05:06:23.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084" autoAdjust="0"/>
    <p:restoredTop sz="96391" autoAdjust="0"/>
  </p:normalViewPr>
  <p:slideViewPr>
    <p:cSldViewPr snapToGrid="0">
      <p:cViewPr>
        <p:scale>
          <a:sx n="60" d="100"/>
          <a:sy n="60" d="100"/>
        </p:scale>
        <p:origin x="392" y="-79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子誼 廖" userId="ec1bd7dad0044942" providerId="LiveId" clId="{188FAD0A-8411-4AD5-817F-D825A53A7E4F}"/>
    <pc:docChg chg="undo custSel modSld">
      <pc:chgData name="子誼 廖" userId="ec1bd7dad0044942" providerId="LiveId" clId="{188FAD0A-8411-4AD5-817F-D825A53A7E4F}" dt="2019-01-13T05:06:23.979" v="240"/>
      <pc:docMkLst>
        <pc:docMk/>
      </pc:docMkLst>
      <pc:sldChg chg="addSp delSp modSp">
        <pc:chgData name="子誼 廖" userId="ec1bd7dad0044942" providerId="LiveId" clId="{188FAD0A-8411-4AD5-817F-D825A53A7E4F}" dt="2019-01-13T05:06:23.979" v="240"/>
        <pc:sldMkLst>
          <pc:docMk/>
          <pc:sldMk cId="2034404132" sldId="256"/>
        </pc:sldMkLst>
        <pc:spChg chg="mod">
          <ac:chgData name="子誼 廖" userId="ec1bd7dad0044942" providerId="LiveId" clId="{188FAD0A-8411-4AD5-817F-D825A53A7E4F}" dt="2019-01-13T03:04:11.562" v="221" actId="404"/>
          <ac:spMkLst>
            <pc:docMk/>
            <pc:sldMk cId="2034404132" sldId="256"/>
            <ac:spMk id="4" creationId="{82DC2D60-74E7-4313-A137-5A0BB79A382A}"/>
          </ac:spMkLst>
        </pc:spChg>
        <pc:spChg chg="mod">
          <ac:chgData name="子誼 廖" userId="ec1bd7dad0044942" providerId="LiveId" clId="{188FAD0A-8411-4AD5-817F-D825A53A7E4F}" dt="2019-01-13T02:53:31.918" v="116" actId="1076"/>
          <ac:spMkLst>
            <pc:docMk/>
            <pc:sldMk cId="2034404132" sldId="256"/>
            <ac:spMk id="5" creationId="{6D5DDDA5-546B-4BA9-9B11-97B79B1B61C2}"/>
          </ac:spMkLst>
        </pc:spChg>
        <pc:spChg chg="mod">
          <ac:chgData name="子誼 廖" userId="ec1bd7dad0044942" providerId="LiveId" clId="{188FAD0A-8411-4AD5-817F-D825A53A7E4F}" dt="2019-01-13T02:59:26.421" v="211" actId="14100"/>
          <ac:spMkLst>
            <pc:docMk/>
            <pc:sldMk cId="2034404132" sldId="256"/>
            <ac:spMk id="15" creationId="{38C71684-8588-423C-A5FB-628EBD2E2CAC}"/>
          </ac:spMkLst>
        </pc:spChg>
        <pc:spChg chg="mod">
          <ac:chgData name="子誼 廖" userId="ec1bd7dad0044942" providerId="LiveId" clId="{188FAD0A-8411-4AD5-817F-D825A53A7E4F}" dt="2019-01-13T02:59:46.298" v="213" actId="1076"/>
          <ac:spMkLst>
            <pc:docMk/>
            <pc:sldMk cId="2034404132" sldId="256"/>
            <ac:spMk id="16" creationId="{F7B31E0A-D02F-49FD-B272-F2061EC3465F}"/>
          </ac:spMkLst>
        </pc:spChg>
        <pc:spChg chg="mod">
          <ac:chgData name="子誼 廖" userId="ec1bd7dad0044942" providerId="LiveId" clId="{188FAD0A-8411-4AD5-817F-D825A53A7E4F}" dt="2019-01-13T02:59:34.727" v="212" actId="1076"/>
          <ac:spMkLst>
            <pc:docMk/>
            <pc:sldMk cId="2034404132" sldId="256"/>
            <ac:spMk id="17" creationId="{D6A594A4-E29F-4076-BB8A-883123B499D0}"/>
          </ac:spMkLst>
        </pc:spChg>
        <pc:spChg chg="mod topLvl">
          <ac:chgData name="子誼 廖" userId="ec1bd7dad0044942" providerId="LiveId" clId="{188FAD0A-8411-4AD5-817F-D825A53A7E4F}" dt="2019-01-13T02:41:18.285" v="34" actId="1076"/>
          <ac:spMkLst>
            <pc:docMk/>
            <pc:sldMk cId="2034404132" sldId="256"/>
            <ac:spMk id="436" creationId="{4A2EEBD8-36F0-46AF-8445-94283B9216DB}"/>
          </ac:spMkLst>
        </pc:spChg>
        <pc:spChg chg="mod">
          <ac:chgData name="子誼 廖" userId="ec1bd7dad0044942" providerId="LiveId" clId="{188FAD0A-8411-4AD5-817F-D825A53A7E4F}" dt="2019-01-13T02:42:07.228" v="40" actId="555"/>
          <ac:spMkLst>
            <pc:docMk/>
            <pc:sldMk cId="2034404132" sldId="256"/>
            <ac:spMk id="441" creationId="{E061B7C0-3FB8-47D6-BD17-340375D1D72B}"/>
          </ac:spMkLst>
        </pc:spChg>
        <pc:spChg chg="mod">
          <ac:chgData name="子誼 廖" userId="ec1bd7dad0044942" providerId="LiveId" clId="{188FAD0A-8411-4AD5-817F-D825A53A7E4F}" dt="2019-01-13T02:42:07.228" v="40" actId="555"/>
          <ac:spMkLst>
            <pc:docMk/>
            <pc:sldMk cId="2034404132" sldId="256"/>
            <ac:spMk id="442" creationId="{87FC24D8-A230-4934-AC83-4D4A82A7CE8D}"/>
          </ac:spMkLst>
        </pc:spChg>
        <pc:spChg chg="mod">
          <ac:chgData name="子誼 廖" userId="ec1bd7dad0044942" providerId="LiveId" clId="{188FAD0A-8411-4AD5-817F-D825A53A7E4F}" dt="2019-01-13T02:42:07.228" v="40" actId="555"/>
          <ac:spMkLst>
            <pc:docMk/>
            <pc:sldMk cId="2034404132" sldId="256"/>
            <ac:spMk id="443" creationId="{8B7FDDFF-13E5-49B4-87AC-37682ECC717D}"/>
          </ac:spMkLst>
        </pc:spChg>
        <pc:spChg chg="mod">
          <ac:chgData name="子誼 廖" userId="ec1bd7dad0044942" providerId="LiveId" clId="{188FAD0A-8411-4AD5-817F-D825A53A7E4F}" dt="2019-01-13T02:43:25.432" v="42" actId="164"/>
          <ac:spMkLst>
            <pc:docMk/>
            <pc:sldMk cId="2034404132" sldId="256"/>
            <ac:spMk id="448" creationId="{AFE480E0-2DFA-4909-A22A-CE8E26DE8058}"/>
          </ac:spMkLst>
        </pc:spChg>
        <pc:spChg chg="mod">
          <ac:chgData name="子誼 廖" userId="ec1bd7dad0044942" providerId="LiveId" clId="{188FAD0A-8411-4AD5-817F-D825A53A7E4F}" dt="2019-01-13T05:06:23.979" v="240"/>
          <ac:spMkLst>
            <pc:docMk/>
            <pc:sldMk cId="2034404132" sldId="256"/>
            <ac:spMk id="478" creationId="{0D4619B5-8650-478B-A265-2304E118DBB5}"/>
          </ac:spMkLst>
        </pc:spChg>
        <pc:spChg chg="mod">
          <ac:chgData name="子誼 廖" userId="ec1bd7dad0044942" providerId="LiveId" clId="{188FAD0A-8411-4AD5-817F-D825A53A7E4F}" dt="2019-01-13T02:43:25.432" v="42" actId="164"/>
          <ac:spMkLst>
            <pc:docMk/>
            <pc:sldMk cId="2034404132" sldId="256"/>
            <ac:spMk id="546" creationId="{6C87C24C-2C62-4DCD-AD10-8C4AA0F8D332}"/>
          </ac:spMkLst>
        </pc:spChg>
        <pc:grpChg chg="add mod">
          <ac:chgData name="子誼 廖" userId="ec1bd7dad0044942" providerId="LiveId" clId="{188FAD0A-8411-4AD5-817F-D825A53A7E4F}" dt="2019-01-13T02:43:45.747" v="44" actId="1076"/>
          <ac:grpSpMkLst>
            <pc:docMk/>
            <pc:sldMk cId="2034404132" sldId="256"/>
            <ac:grpSpMk id="2" creationId="{0DACD9DA-DB26-4C38-A078-B5FFDC0D170D}"/>
          </ac:grpSpMkLst>
        </pc:grpChg>
        <pc:grpChg chg="add mod">
          <ac:chgData name="子誼 廖" userId="ec1bd7dad0044942" providerId="LiveId" clId="{188FAD0A-8411-4AD5-817F-D825A53A7E4F}" dt="2019-01-13T02:51:44.075" v="113" actId="164"/>
          <ac:grpSpMkLst>
            <pc:docMk/>
            <pc:sldMk cId="2034404132" sldId="256"/>
            <ac:grpSpMk id="8" creationId="{489F82AC-AA96-4320-B9A7-916649D5EB9E}"/>
          </ac:grpSpMkLst>
        </pc:grpChg>
        <pc:grpChg chg="del mod">
          <ac:chgData name="子誼 廖" userId="ec1bd7dad0044942" providerId="LiveId" clId="{188FAD0A-8411-4AD5-817F-D825A53A7E4F}" dt="2019-01-13T02:40:48.966" v="27" actId="165"/>
          <ac:grpSpMkLst>
            <pc:docMk/>
            <pc:sldMk cId="2034404132" sldId="256"/>
            <ac:grpSpMk id="10" creationId="{F15CC8DA-E7D4-4D20-88CB-09563E2A9FDE}"/>
          </ac:grpSpMkLst>
        </pc:grpChg>
        <pc:grpChg chg="add mod">
          <ac:chgData name="子誼 廖" userId="ec1bd7dad0044942" providerId="LiveId" clId="{188FAD0A-8411-4AD5-817F-D825A53A7E4F}" dt="2019-01-13T02:51:57.268" v="114" actId="1076"/>
          <ac:grpSpMkLst>
            <pc:docMk/>
            <pc:sldMk cId="2034404132" sldId="256"/>
            <ac:grpSpMk id="11" creationId="{2BFE67CB-A06E-41D9-81CF-3EC67823754E}"/>
          </ac:grpSpMkLst>
        </pc:grpChg>
        <pc:grpChg chg="mod">
          <ac:chgData name="子誼 廖" userId="ec1bd7dad0044942" providerId="LiveId" clId="{188FAD0A-8411-4AD5-817F-D825A53A7E4F}" dt="2019-01-13T02:51:44.075" v="113" actId="164"/>
          <ac:grpSpMkLst>
            <pc:docMk/>
            <pc:sldMk cId="2034404132" sldId="256"/>
            <ac:grpSpMk id="13" creationId="{9E4DBDAB-E102-4332-9F40-FF8BB17F1736}"/>
          </ac:grpSpMkLst>
        </pc:grpChg>
        <pc:grpChg chg="mod">
          <ac:chgData name="子誼 廖" userId="ec1bd7dad0044942" providerId="LiveId" clId="{188FAD0A-8411-4AD5-817F-D825A53A7E4F}" dt="2019-01-13T02:43:25.432" v="42" actId="164"/>
          <ac:grpSpMkLst>
            <pc:docMk/>
            <pc:sldMk cId="2034404132" sldId="256"/>
            <ac:grpSpMk id="20" creationId="{1F896E4E-ED35-4C82-B130-7C6363826B5C}"/>
          </ac:grpSpMkLst>
        </pc:grpChg>
        <pc:grpChg chg="mod">
          <ac:chgData name="子誼 廖" userId="ec1bd7dad0044942" providerId="LiveId" clId="{188FAD0A-8411-4AD5-817F-D825A53A7E4F}" dt="2019-01-13T02:43:25.432" v="42" actId="164"/>
          <ac:grpSpMkLst>
            <pc:docMk/>
            <pc:sldMk cId="2034404132" sldId="256"/>
            <ac:grpSpMk id="21" creationId="{695FBFAF-1DA8-44C1-80DB-96DDC1CF8160}"/>
          </ac:grpSpMkLst>
        </pc:grpChg>
        <pc:grpChg chg="del mod">
          <ac:chgData name="子誼 廖" userId="ec1bd7dad0044942" providerId="LiveId" clId="{188FAD0A-8411-4AD5-817F-D825A53A7E4F}" dt="2019-01-13T02:47:08.603" v="75" actId="478"/>
          <ac:grpSpMkLst>
            <pc:docMk/>
            <pc:sldMk cId="2034404132" sldId="256"/>
            <ac:grpSpMk id="25" creationId="{65C1CBC2-AE6F-4CB9-B8E1-672F710495A2}"/>
          </ac:grpSpMkLst>
        </pc:grpChg>
        <pc:grpChg chg="mod">
          <ac:chgData name="子誼 廖" userId="ec1bd7dad0044942" providerId="LiveId" clId="{188FAD0A-8411-4AD5-817F-D825A53A7E4F}" dt="2019-01-13T02:43:25.432" v="42" actId="164"/>
          <ac:grpSpMkLst>
            <pc:docMk/>
            <pc:sldMk cId="2034404132" sldId="256"/>
            <ac:grpSpMk id="29" creationId="{EA6B65D7-59A9-40FC-8713-85CA8F95D831}"/>
          </ac:grpSpMkLst>
        </pc:grpChg>
        <pc:grpChg chg="mod">
          <ac:chgData name="子誼 廖" userId="ec1bd7dad0044942" providerId="LiveId" clId="{188FAD0A-8411-4AD5-817F-D825A53A7E4F}" dt="2019-01-13T02:43:25.432" v="42" actId="164"/>
          <ac:grpSpMkLst>
            <pc:docMk/>
            <pc:sldMk cId="2034404132" sldId="256"/>
            <ac:grpSpMk id="35" creationId="{88EEAE81-4A45-466E-B741-051246AEB585}"/>
          </ac:grpSpMkLst>
        </pc:grpChg>
        <pc:grpChg chg="mod">
          <ac:chgData name="子誼 廖" userId="ec1bd7dad0044942" providerId="LiveId" clId="{188FAD0A-8411-4AD5-817F-D825A53A7E4F}" dt="2019-01-13T02:43:25.432" v="42" actId="164"/>
          <ac:grpSpMkLst>
            <pc:docMk/>
            <pc:sldMk cId="2034404132" sldId="256"/>
            <ac:grpSpMk id="48" creationId="{55AB3F86-C144-4D75-8F75-0835A757ABC3}"/>
          </ac:grpSpMkLst>
        </pc:grpChg>
        <pc:grpChg chg="mod">
          <ac:chgData name="子誼 廖" userId="ec1bd7dad0044942" providerId="LiveId" clId="{188FAD0A-8411-4AD5-817F-D825A53A7E4F}" dt="2019-01-13T02:43:25.432" v="42" actId="164"/>
          <ac:grpSpMkLst>
            <pc:docMk/>
            <pc:sldMk cId="2034404132" sldId="256"/>
            <ac:grpSpMk id="49" creationId="{AE68CDEF-0FE0-4036-BD24-B81511CA73F5}"/>
          </ac:grpSpMkLst>
        </pc:grpChg>
        <pc:grpChg chg="mod">
          <ac:chgData name="子誼 廖" userId="ec1bd7dad0044942" providerId="LiveId" clId="{188FAD0A-8411-4AD5-817F-D825A53A7E4F}" dt="2019-01-13T02:43:25.432" v="42" actId="164"/>
          <ac:grpSpMkLst>
            <pc:docMk/>
            <pc:sldMk cId="2034404132" sldId="256"/>
            <ac:grpSpMk id="50" creationId="{FB887830-9B9D-4DFA-A58B-3A2A5B4FAA88}"/>
          </ac:grpSpMkLst>
        </pc:grpChg>
        <pc:grpChg chg="mod">
          <ac:chgData name="子誼 廖" userId="ec1bd7dad0044942" providerId="LiveId" clId="{188FAD0A-8411-4AD5-817F-D825A53A7E4F}" dt="2019-01-13T02:43:25.432" v="42" actId="164"/>
          <ac:grpSpMkLst>
            <pc:docMk/>
            <pc:sldMk cId="2034404132" sldId="256"/>
            <ac:grpSpMk id="51" creationId="{4C0A417A-02D7-4AEA-918D-BE10A2C96351}"/>
          </ac:grpSpMkLst>
        </pc:grpChg>
        <pc:grpChg chg="mod">
          <ac:chgData name="子誼 廖" userId="ec1bd7dad0044942" providerId="LiveId" clId="{188FAD0A-8411-4AD5-817F-D825A53A7E4F}" dt="2019-01-13T02:43:25.432" v="42" actId="164"/>
          <ac:grpSpMkLst>
            <pc:docMk/>
            <pc:sldMk cId="2034404132" sldId="256"/>
            <ac:grpSpMk id="52" creationId="{1E8C92EC-891B-44EA-9E09-58D66119ED3B}"/>
          </ac:grpSpMkLst>
        </pc:grpChg>
        <pc:grpChg chg="mod">
          <ac:chgData name="子誼 廖" userId="ec1bd7dad0044942" providerId="LiveId" clId="{188FAD0A-8411-4AD5-817F-D825A53A7E4F}" dt="2019-01-13T02:43:25.432" v="42" actId="164"/>
          <ac:grpSpMkLst>
            <pc:docMk/>
            <pc:sldMk cId="2034404132" sldId="256"/>
            <ac:grpSpMk id="55" creationId="{D8DFCE16-D1BD-499D-8E33-297E36ADA9F4}"/>
          </ac:grpSpMkLst>
        </pc:grpChg>
        <pc:grpChg chg="mod">
          <ac:chgData name="子誼 廖" userId="ec1bd7dad0044942" providerId="LiveId" clId="{188FAD0A-8411-4AD5-817F-D825A53A7E4F}" dt="2019-01-13T02:43:25.432" v="42" actId="164"/>
          <ac:grpSpMkLst>
            <pc:docMk/>
            <pc:sldMk cId="2034404132" sldId="256"/>
            <ac:grpSpMk id="56" creationId="{E4364866-31B8-49E9-BBF4-7E748504836C}"/>
          </ac:grpSpMkLst>
        </pc:grpChg>
        <pc:grpChg chg="mod">
          <ac:chgData name="子誼 廖" userId="ec1bd7dad0044942" providerId="LiveId" clId="{188FAD0A-8411-4AD5-817F-D825A53A7E4F}" dt="2019-01-13T02:43:25.432" v="42" actId="164"/>
          <ac:grpSpMkLst>
            <pc:docMk/>
            <pc:sldMk cId="2034404132" sldId="256"/>
            <ac:grpSpMk id="58" creationId="{8C974835-A71E-49C9-A60C-B7C16B61EDA3}"/>
          </ac:grpSpMkLst>
        </pc:grpChg>
        <pc:grpChg chg="mod">
          <ac:chgData name="子誼 廖" userId="ec1bd7dad0044942" providerId="LiveId" clId="{188FAD0A-8411-4AD5-817F-D825A53A7E4F}" dt="2019-01-13T02:43:25.432" v="42" actId="164"/>
          <ac:grpSpMkLst>
            <pc:docMk/>
            <pc:sldMk cId="2034404132" sldId="256"/>
            <ac:grpSpMk id="59" creationId="{D56B6382-09DF-4F48-9FAD-D759177B8395}"/>
          </ac:grpSpMkLst>
        </pc:grpChg>
        <pc:grpChg chg="mod">
          <ac:chgData name="子誼 廖" userId="ec1bd7dad0044942" providerId="LiveId" clId="{188FAD0A-8411-4AD5-817F-D825A53A7E4F}" dt="2019-01-13T02:43:25.432" v="42" actId="164"/>
          <ac:grpSpMkLst>
            <pc:docMk/>
            <pc:sldMk cId="2034404132" sldId="256"/>
            <ac:grpSpMk id="62" creationId="{B76B71E8-5DBD-4D75-B929-908B1163E934}"/>
          </ac:grpSpMkLst>
        </pc:grpChg>
        <pc:grpChg chg="mod">
          <ac:chgData name="子誼 廖" userId="ec1bd7dad0044942" providerId="LiveId" clId="{188FAD0A-8411-4AD5-817F-D825A53A7E4F}" dt="2019-01-13T02:43:25.432" v="42" actId="164"/>
          <ac:grpSpMkLst>
            <pc:docMk/>
            <pc:sldMk cId="2034404132" sldId="256"/>
            <ac:grpSpMk id="79" creationId="{6ED0E744-3500-46A5-8EC5-255300D85E6A}"/>
          </ac:grpSpMkLst>
        </pc:grpChg>
        <pc:grpChg chg="mod">
          <ac:chgData name="子誼 廖" userId="ec1bd7dad0044942" providerId="LiveId" clId="{188FAD0A-8411-4AD5-817F-D825A53A7E4F}" dt="2019-01-13T02:43:25.432" v="42" actId="164"/>
          <ac:grpSpMkLst>
            <pc:docMk/>
            <pc:sldMk cId="2034404132" sldId="256"/>
            <ac:grpSpMk id="104" creationId="{58532B20-E98F-4037-99A9-DFCD6672763D}"/>
          </ac:grpSpMkLst>
        </pc:grpChg>
        <pc:grpChg chg="mod">
          <ac:chgData name="子誼 廖" userId="ec1bd7dad0044942" providerId="LiveId" clId="{188FAD0A-8411-4AD5-817F-D825A53A7E4F}" dt="2019-01-13T02:43:25.432" v="42" actId="164"/>
          <ac:grpSpMkLst>
            <pc:docMk/>
            <pc:sldMk cId="2034404132" sldId="256"/>
            <ac:grpSpMk id="106" creationId="{8F8EF667-E9FD-4374-9A54-BA2E9607A8A2}"/>
          </ac:grpSpMkLst>
        </pc:grpChg>
        <pc:grpChg chg="mod">
          <ac:chgData name="子誼 廖" userId="ec1bd7dad0044942" providerId="LiveId" clId="{188FAD0A-8411-4AD5-817F-D825A53A7E4F}" dt="2019-01-13T02:43:25.432" v="42" actId="164"/>
          <ac:grpSpMkLst>
            <pc:docMk/>
            <pc:sldMk cId="2034404132" sldId="256"/>
            <ac:grpSpMk id="428" creationId="{743A69E8-24FA-4C25-8FF9-7B526C51DF52}"/>
          </ac:grpSpMkLst>
        </pc:grpChg>
        <pc:grpChg chg="mod topLvl">
          <ac:chgData name="子誼 廖" userId="ec1bd7dad0044942" providerId="LiveId" clId="{188FAD0A-8411-4AD5-817F-D825A53A7E4F}" dt="2019-01-13T02:42:07.228" v="40" actId="555"/>
          <ac:grpSpMkLst>
            <pc:docMk/>
            <pc:sldMk cId="2034404132" sldId="256"/>
            <ac:grpSpMk id="440" creationId="{92907E3F-8FF2-4495-87EF-E4424A09255C}"/>
          </ac:grpSpMkLst>
        </pc:grpChg>
        <pc:grpChg chg="mod">
          <ac:chgData name="子誼 廖" userId="ec1bd7dad0044942" providerId="LiveId" clId="{188FAD0A-8411-4AD5-817F-D825A53A7E4F}" dt="2019-01-13T02:43:25.432" v="42" actId="164"/>
          <ac:grpSpMkLst>
            <pc:docMk/>
            <pc:sldMk cId="2034404132" sldId="256"/>
            <ac:grpSpMk id="453" creationId="{83CE5419-99BC-4D16-BCBF-90EA7105983D}"/>
          </ac:grpSpMkLst>
        </pc:grpChg>
        <pc:grpChg chg="mod">
          <ac:chgData name="子誼 廖" userId="ec1bd7dad0044942" providerId="LiveId" clId="{188FAD0A-8411-4AD5-817F-D825A53A7E4F}" dt="2019-01-13T02:43:25.432" v="42" actId="164"/>
          <ac:grpSpMkLst>
            <pc:docMk/>
            <pc:sldMk cId="2034404132" sldId="256"/>
            <ac:grpSpMk id="692" creationId="{DC5E6938-E3CA-44AF-B1A4-BB04A9274B25}"/>
          </ac:grpSpMkLst>
        </pc:grpChg>
        <pc:grpChg chg="mod">
          <ac:chgData name="子誼 廖" userId="ec1bd7dad0044942" providerId="LiveId" clId="{188FAD0A-8411-4AD5-817F-D825A53A7E4F}" dt="2019-01-13T02:43:25.432" v="42" actId="164"/>
          <ac:grpSpMkLst>
            <pc:docMk/>
            <pc:sldMk cId="2034404132" sldId="256"/>
            <ac:grpSpMk id="694" creationId="{24BF8BA8-C73F-45E1-8196-B4480D5CB5D3}"/>
          </ac:grpSpMkLst>
        </pc:grpChg>
        <pc:grpChg chg="mod">
          <ac:chgData name="子誼 廖" userId="ec1bd7dad0044942" providerId="LiveId" clId="{188FAD0A-8411-4AD5-817F-D825A53A7E4F}" dt="2019-01-13T02:43:25.432" v="42" actId="164"/>
          <ac:grpSpMkLst>
            <pc:docMk/>
            <pc:sldMk cId="2034404132" sldId="256"/>
            <ac:grpSpMk id="732" creationId="{4310FA72-177C-4CBF-9079-8AE428E66E7B}"/>
          </ac:grpSpMkLst>
        </pc:grpChg>
        <pc:grpChg chg="mod">
          <ac:chgData name="子誼 廖" userId="ec1bd7dad0044942" providerId="LiveId" clId="{188FAD0A-8411-4AD5-817F-D825A53A7E4F}" dt="2019-01-13T02:43:25.432" v="42" actId="164"/>
          <ac:grpSpMkLst>
            <pc:docMk/>
            <pc:sldMk cId="2034404132" sldId="256"/>
            <ac:grpSpMk id="733" creationId="{8F9EB636-DAA1-49DF-A755-23526A6AAA2A}"/>
          </ac:grpSpMkLst>
        </pc:grpChg>
        <pc:grpChg chg="mod">
          <ac:chgData name="子誼 廖" userId="ec1bd7dad0044942" providerId="LiveId" clId="{188FAD0A-8411-4AD5-817F-D825A53A7E4F}" dt="2019-01-13T02:43:25.432" v="42" actId="164"/>
          <ac:grpSpMkLst>
            <pc:docMk/>
            <pc:sldMk cId="2034404132" sldId="256"/>
            <ac:grpSpMk id="810" creationId="{F08A85B5-F3CB-4389-BDCA-70D64F5BE4FF}"/>
          </ac:grpSpMkLst>
        </pc:grpChg>
        <pc:picChg chg="add mod">
          <ac:chgData name="子誼 廖" userId="ec1bd7dad0044942" providerId="LiveId" clId="{188FAD0A-8411-4AD5-817F-D825A53A7E4F}" dt="2019-01-13T02:51:44.075" v="113" actId="164"/>
          <ac:picMkLst>
            <pc:docMk/>
            <pc:sldMk cId="2034404132" sldId="256"/>
            <ac:picMk id="7" creationId="{E67F9032-9D85-4CC2-A11B-93AB6AB1680F}"/>
          </ac:picMkLst>
        </pc:picChg>
        <pc:picChg chg="mod topLvl">
          <ac:chgData name="子誼 廖" userId="ec1bd7dad0044942" providerId="LiveId" clId="{188FAD0A-8411-4AD5-817F-D825A53A7E4F}" dt="2019-01-13T02:41:36.436" v="37" actId="14100"/>
          <ac:picMkLst>
            <pc:docMk/>
            <pc:sldMk cId="2034404132" sldId="256"/>
            <ac:picMk id="9" creationId="{A8595E02-F004-40E7-90EF-29087EFC2C3E}"/>
          </ac:picMkLst>
        </pc:picChg>
        <pc:picChg chg="add del mod">
          <ac:chgData name="子誼 廖" userId="ec1bd7dad0044942" providerId="LiveId" clId="{188FAD0A-8411-4AD5-817F-D825A53A7E4F}" dt="2019-01-13T02:53:49.721" v="119" actId="478"/>
          <ac:picMkLst>
            <pc:docMk/>
            <pc:sldMk cId="2034404132" sldId="256"/>
            <ac:picMk id="447" creationId="{C5E9E8A2-6499-470C-BE7F-60122B4ECAB9}"/>
          </ac:picMkLst>
        </pc:picChg>
      </pc:sldChg>
    </pc:docChg>
  </pc:docChgLst>
  <pc:docChgLst>
    <pc:chgData name="子誼 廖" userId="ec1bd7dad0044942" providerId="LiveId" clId="{795544DE-21F7-4E0B-B41E-0A9B17065942}"/>
    <pc:docChg chg="undo redo custSel modSld">
      <pc:chgData name="子誼 廖" userId="ec1bd7dad0044942" providerId="LiveId" clId="{795544DE-21F7-4E0B-B41E-0A9B17065942}" dt="2019-01-13T02:28:10" v="438" actId="164"/>
      <pc:docMkLst>
        <pc:docMk/>
      </pc:docMkLst>
      <pc:sldChg chg="addSp delSp modSp">
        <pc:chgData name="子誼 廖" userId="ec1bd7dad0044942" providerId="LiveId" clId="{795544DE-21F7-4E0B-B41E-0A9B17065942}" dt="2019-01-13T02:28:10" v="438" actId="164"/>
        <pc:sldMkLst>
          <pc:docMk/>
          <pc:sldMk cId="2034404132" sldId="256"/>
        </pc:sldMkLst>
        <pc:spChg chg="mod">
          <ac:chgData name="子誼 廖" userId="ec1bd7dad0044942" providerId="LiveId" clId="{795544DE-21F7-4E0B-B41E-0A9B17065942}" dt="2019-01-13T02:23:16.370" v="407" actId="1076"/>
          <ac:spMkLst>
            <pc:docMk/>
            <pc:sldMk cId="2034404132" sldId="256"/>
            <ac:spMk id="5" creationId="{6D5DDDA5-546B-4BA9-9B11-97B79B1B61C2}"/>
          </ac:spMkLst>
        </pc:spChg>
        <pc:spChg chg="add mod ord">
          <ac:chgData name="子誼 廖" userId="ec1bd7dad0044942" providerId="LiveId" clId="{795544DE-21F7-4E0B-B41E-0A9B17065942}" dt="2019-01-13T02:06:00.430" v="173" actId="164"/>
          <ac:spMkLst>
            <pc:docMk/>
            <pc:sldMk cId="2034404132" sldId="256"/>
            <ac:spMk id="19" creationId="{0BAA870C-B7FE-46BE-A6BA-BAD49D269562}"/>
          </ac:spMkLst>
        </pc:spChg>
        <pc:spChg chg="add mod">
          <ac:chgData name="子誼 廖" userId="ec1bd7dad0044942" providerId="LiveId" clId="{795544DE-21F7-4E0B-B41E-0A9B17065942}" dt="2019-01-13T02:06:00.430" v="173" actId="164"/>
          <ac:spMkLst>
            <pc:docMk/>
            <pc:sldMk cId="2034404132" sldId="256"/>
            <ac:spMk id="23" creationId="{A98E7E2A-3B96-46D3-9D56-6B3B964A5C49}"/>
          </ac:spMkLst>
        </pc:spChg>
        <pc:spChg chg="del mod topLvl">
          <ac:chgData name="子誼 廖" userId="ec1bd7dad0044942" providerId="LiveId" clId="{795544DE-21F7-4E0B-B41E-0A9B17065942}" dt="2019-01-13T02:04:31.350" v="161" actId="478"/>
          <ac:spMkLst>
            <pc:docMk/>
            <pc:sldMk cId="2034404132" sldId="256"/>
            <ac:spMk id="47" creationId="{BC185C22-0268-4867-9367-920509838F37}"/>
          </ac:spMkLst>
        </pc:spChg>
        <pc:spChg chg="add del mod">
          <ac:chgData name="子誼 廖" userId="ec1bd7dad0044942" providerId="LiveId" clId="{795544DE-21F7-4E0B-B41E-0A9B17065942}" dt="2019-01-13T02:17:44.872" v="400" actId="478"/>
          <ac:spMkLst>
            <pc:docMk/>
            <pc:sldMk cId="2034404132" sldId="256"/>
            <ac:spMk id="53" creationId="{1EFECD26-7E3B-4B89-AE91-43E13CE0658B}"/>
          </ac:spMkLst>
        </pc:spChg>
        <pc:spChg chg="del topLvl">
          <ac:chgData name="子誼 廖" userId="ec1bd7dad0044942" providerId="LiveId" clId="{795544DE-21F7-4E0B-B41E-0A9B17065942}" dt="2019-01-13T01:51:04.107" v="41" actId="478"/>
          <ac:spMkLst>
            <pc:docMk/>
            <pc:sldMk cId="2034404132" sldId="256"/>
            <ac:spMk id="63" creationId="{0D1C6E14-2D35-4676-9701-9F324F6951A4}"/>
          </ac:spMkLst>
        </pc:spChg>
        <pc:spChg chg="mod">
          <ac:chgData name="子誼 廖" userId="ec1bd7dad0044942" providerId="LiveId" clId="{795544DE-21F7-4E0B-B41E-0A9B17065942}" dt="2019-01-13T02:10:09.957" v="193" actId="465"/>
          <ac:spMkLst>
            <pc:docMk/>
            <pc:sldMk cId="2034404132" sldId="256"/>
            <ac:spMk id="69" creationId="{27DD2F96-642D-432D-8525-1C70003BE5B7}"/>
          </ac:spMkLst>
        </pc:spChg>
        <pc:spChg chg="mod">
          <ac:chgData name="子誼 廖" userId="ec1bd7dad0044942" providerId="LiveId" clId="{795544DE-21F7-4E0B-B41E-0A9B17065942}" dt="2019-01-13T02:10:09.957" v="193" actId="465"/>
          <ac:spMkLst>
            <pc:docMk/>
            <pc:sldMk cId="2034404132" sldId="256"/>
            <ac:spMk id="71" creationId="{C8D60F2D-0ACD-4A05-8EB1-EF2C0E11C72B}"/>
          </ac:spMkLst>
        </pc:spChg>
        <pc:spChg chg="mod">
          <ac:chgData name="子誼 廖" userId="ec1bd7dad0044942" providerId="LiveId" clId="{795544DE-21F7-4E0B-B41E-0A9B17065942}" dt="2019-01-13T02:10:09.957" v="193" actId="465"/>
          <ac:spMkLst>
            <pc:docMk/>
            <pc:sldMk cId="2034404132" sldId="256"/>
            <ac:spMk id="72" creationId="{DD394F03-7971-4FD9-99D4-92B0B687001A}"/>
          </ac:spMkLst>
        </pc:spChg>
        <pc:spChg chg="mod">
          <ac:chgData name="子誼 廖" userId="ec1bd7dad0044942" providerId="LiveId" clId="{795544DE-21F7-4E0B-B41E-0A9B17065942}" dt="2019-01-13T02:10:09.957" v="193" actId="465"/>
          <ac:spMkLst>
            <pc:docMk/>
            <pc:sldMk cId="2034404132" sldId="256"/>
            <ac:spMk id="74" creationId="{609A6CF3-2200-41B2-AA36-BACD19CB6F0A}"/>
          </ac:spMkLst>
        </pc:spChg>
        <pc:spChg chg="mod">
          <ac:chgData name="子誼 廖" userId="ec1bd7dad0044942" providerId="LiveId" clId="{795544DE-21F7-4E0B-B41E-0A9B17065942}" dt="2019-01-13T02:10:09.957" v="193" actId="465"/>
          <ac:spMkLst>
            <pc:docMk/>
            <pc:sldMk cId="2034404132" sldId="256"/>
            <ac:spMk id="78" creationId="{5A53A1E0-A18E-47EB-ABD1-D8FA9FE3580D}"/>
          </ac:spMkLst>
        </pc:spChg>
        <pc:spChg chg="del topLvl">
          <ac:chgData name="子誼 廖" userId="ec1bd7dad0044942" providerId="LiveId" clId="{795544DE-21F7-4E0B-B41E-0A9B17065942}" dt="2019-01-13T01:52:43.237" v="71" actId="478"/>
          <ac:spMkLst>
            <pc:docMk/>
            <pc:sldMk cId="2034404132" sldId="256"/>
            <ac:spMk id="107" creationId="{BEBFD5FE-2C78-47FE-B0CB-267FDC4E8AA4}"/>
          </ac:spMkLst>
        </pc:spChg>
        <pc:spChg chg="mod">
          <ac:chgData name="子誼 廖" userId="ec1bd7dad0044942" providerId="LiveId" clId="{795544DE-21F7-4E0B-B41E-0A9B17065942}" dt="2019-01-13T02:09:05.460" v="186" actId="1076"/>
          <ac:spMkLst>
            <pc:docMk/>
            <pc:sldMk cId="2034404132" sldId="256"/>
            <ac:spMk id="233" creationId="{DA030940-5EA4-4881-8FAE-C35E448F6555}"/>
          </ac:spMkLst>
        </pc:spChg>
        <pc:spChg chg="mod topLvl">
          <ac:chgData name="子誼 廖" userId="ec1bd7dad0044942" providerId="LiveId" clId="{795544DE-21F7-4E0B-B41E-0A9B17065942}" dt="2019-01-13T02:28:06.546" v="437" actId="164"/>
          <ac:spMkLst>
            <pc:docMk/>
            <pc:sldMk cId="2034404132" sldId="256"/>
            <ac:spMk id="234" creationId="{C9C783F5-EB6A-452D-93A5-6C0A372E21B2}"/>
          </ac:spMkLst>
        </pc:spChg>
        <pc:spChg chg="mod">
          <ac:chgData name="子誼 廖" userId="ec1bd7dad0044942" providerId="LiveId" clId="{795544DE-21F7-4E0B-B41E-0A9B17065942}" dt="2019-01-13T02:27:49.608" v="433" actId="1076"/>
          <ac:spMkLst>
            <pc:docMk/>
            <pc:sldMk cId="2034404132" sldId="256"/>
            <ac:spMk id="304" creationId="{10C2FFCE-D517-4FC8-AA26-1C8E8F9C7041}"/>
          </ac:spMkLst>
        </pc:spChg>
        <pc:spChg chg="del topLvl">
          <ac:chgData name="子誼 廖" userId="ec1bd7dad0044942" providerId="LiveId" clId="{795544DE-21F7-4E0B-B41E-0A9B17065942}" dt="2019-01-13T02:01:30.606" v="134" actId="478"/>
          <ac:spMkLst>
            <pc:docMk/>
            <pc:sldMk cId="2034404132" sldId="256"/>
            <ac:spMk id="429" creationId="{46AC2353-BB2B-46AF-B941-42AB7A0D7868}"/>
          </ac:spMkLst>
        </pc:spChg>
        <pc:spChg chg="mod">
          <ac:chgData name="子誼 廖" userId="ec1bd7dad0044942" providerId="LiveId" clId="{795544DE-21F7-4E0B-B41E-0A9B17065942}" dt="2019-01-13T02:11:17.360" v="198" actId="1076"/>
          <ac:spMkLst>
            <pc:docMk/>
            <pc:sldMk cId="2034404132" sldId="256"/>
            <ac:spMk id="448" creationId="{AFE480E0-2DFA-4909-A22A-CE8E26DE8058}"/>
          </ac:spMkLst>
        </pc:spChg>
        <pc:spChg chg="mod topLvl">
          <ac:chgData name="子誼 廖" userId="ec1bd7dad0044942" providerId="LiveId" clId="{795544DE-21F7-4E0B-B41E-0A9B17065942}" dt="2019-01-13T02:27:59.999" v="435" actId="164"/>
          <ac:spMkLst>
            <pc:docMk/>
            <pc:sldMk cId="2034404132" sldId="256"/>
            <ac:spMk id="451" creationId="{1D118649-1C87-43BA-8C97-962EBA0417AA}"/>
          </ac:spMkLst>
        </pc:spChg>
        <pc:spChg chg="mod topLvl">
          <ac:chgData name="子誼 廖" userId="ec1bd7dad0044942" providerId="LiveId" clId="{795544DE-21F7-4E0B-B41E-0A9B17065942}" dt="2019-01-13T02:28:06.546" v="437" actId="164"/>
          <ac:spMkLst>
            <pc:docMk/>
            <pc:sldMk cId="2034404132" sldId="256"/>
            <ac:spMk id="452" creationId="{011758A3-3423-4063-A28B-731297E1FB7C}"/>
          </ac:spMkLst>
        </pc:spChg>
        <pc:spChg chg="mod topLvl">
          <ac:chgData name="子誼 廖" userId="ec1bd7dad0044942" providerId="LiveId" clId="{795544DE-21F7-4E0B-B41E-0A9B17065942}" dt="2019-01-13T02:28:02.578" v="436" actId="164"/>
          <ac:spMkLst>
            <pc:docMk/>
            <pc:sldMk cId="2034404132" sldId="256"/>
            <ac:spMk id="459" creationId="{934631A2-4041-44E6-9A7B-186AA9E4EA23}"/>
          </ac:spMkLst>
        </pc:spChg>
        <pc:spChg chg="mod topLvl">
          <ac:chgData name="子誼 廖" userId="ec1bd7dad0044942" providerId="LiveId" clId="{795544DE-21F7-4E0B-B41E-0A9B17065942}" dt="2019-01-13T02:28:10" v="438" actId="164"/>
          <ac:spMkLst>
            <pc:docMk/>
            <pc:sldMk cId="2034404132" sldId="256"/>
            <ac:spMk id="460" creationId="{FFAB4F61-5FE0-44B3-A9B7-5C62EE01E24F}"/>
          </ac:spMkLst>
        </pc:spChg>
        <pc:spChg chg="mod">
          <ac:chgData name="子誼 廖" userId="ec1bd7dad0044942" providerId="LiveId" clId="{795544DE-21F7-4E0B-B41E-0A9B17065942}" dt="2019-01-13T02:02:56.422" v="154" actId="14100"/>
          <ac:spMkLst>
            <pc:docMk/>
            <pc:sldMk cId="2034404132" sldId="256"/>
            <ac:spMk id="465" creationId="{0BD7C49A-C0AA-430A-8DF2-FF45D3315291}"/>
          </ac:spMkLst>
        </pc:spChg>
        <pc:spChg chg="add mod">
          <ac:chgData name="子誼 廖" userId="ec1bd7dad0044942" providerId="LiveId" clId="{795544DE-21F7-4E0B-B41E-0A9B17065942}" dt="2019-01-13T02:06:07.119" v="174" actId="164"/>
          <ac:spMkLst>
            <pc:docMk/>
            <pc:sldMk cId="2034404132" sldId="256"/>
            <ac:spMk id="470" creationId="{6CCC1FC8-4105-4A24-AC4B-31E8A07146AA}"/>
          </ac:spMkLst>
        </pc:spChg>
        <pc:spChg chg="add mod">
          <ac:chgData name="子誼 廖" userId="ec1bd7dad0044942" providerId="LiveId" clId="{795544DE-21F7-4E0B-B41E-0A9B17065942}" dt="2019-01-13T02:06:07.119" v="174" actId="164"/>
          <ac:spMkLst>
            <pc:docMk/>
            <pc:sldMk cId="2034404132" sldId="256"/>
            <ac:spMk id="471" creationId="{35446769-70A4-4D17-9954-BE98D01737C5}"/>
          </ac:spMkLst>
        </pc:spChg>
        <pc:spChg chg="add mod">
          <ac:chgData name="子誼 廖" userId="ec1bd7dad0044942" providerId="LiveId" clId="{795544DE-21F7-4E0B-B41E-0A9B17065942}" dt="2019-01-13T02:06:09.572" v="175" actId="164"/>
          <ac:spMkLst>
            <pc:docMk/>
            <pc:sldMk cId="2034404132" sldId="256"/>
            <ac:spMk id="474" creationId="{52098A65-ACCB-47E3-9FCE-066B3FA92895}"/>
          </ac:spMkLst>
        </pc:spChg>
        <pc:spChg chg="add mod">
          <ac:chgData name="子誼 廖" userId="ec1bd7dad0044942" providerId="LiveId" clId="{795544DE-21F7-4E0B-B41E-0A9B17065942}" dt="2019-01-13T02:06:09.572" v="175" actId="164"/>
          <ac:spMkLst>
            <pc:docMk/>
            <pc:sldMk cId="2034404132" sldId="256"/>
            <ac:spMk id="475" creationId="{B8174612-EB39-44B5-8C72-16CBA62701D9}"/>
          </ac:spMkLst>
        </pc:spChg>
        <pc:spChg chg="add mod">
          <ac:chgData name="子誼 廖" userId="ec1bd7dad0044942" providerId="LiveId" clId="{795544DE-21F7-4E0B-B41E-0A9B17065942}" dt="2019-01-13T02:06:13.136" v="176" actId="164"/>
          <ac:spMkLst>
            <pc:docMk/>
            <pc:sldMk cId="2034404132" sldId="256"/>
            <ac:spMk id="477" creationId="{7D1962DB-FF3F-4D21-9ED7-E0B8BFE2FB64}"/>
          </ac:spMkLst>
        </pc:spChg>
        <pc:spChg chg="add mod">
          <ac:chgData name="子誼 廖" userId="ec1bd7dad0044942" providerId="LiveId" clId="{795544DE-21F7-4E0B-B41E-0A9B17065942}" dt="2019-01-13T02:06:13.136" v="176" actId="164"/>
          <ac:spMkLst>
            <pc:docMk/>
            <pc:sldMk cId="2034404132" sldId="256"/>
            <ac:spMk id="478" creationId="{0D4619B5-8650-478B-A265-2304E118DBB5}"/>
          </ac:spMkLst>
        </pc:spChg>
        <pc:spChg chg="add mod">
          <ac:chgData name="子誼 廖" userId="ec1bd7dad0044942" providerId="LiveId" clId="{795544DE-21F7-4E0B-B41E-0A9B17065942}" dt="2019-01-13T02:06:18.887" v="177" actId="164"/>
          <ac:spMkLst>
            <pc:docMk/>
            <pc:sldMk cId="2034404132" sldId="256"/>
            <ac:spMk id="480" creationId="{32E45E4A-2A03-4E61-8D04-AB571A842512}"/>
          </ac:spMkLst>
        </pc:spChg>
        <pc:spChg chg="add mod">
          <ac:chgData name="子誼 廖" userId="ec1bd7dad0044942" providerId="LiveId" clId="{795544DE-21F7-4E0B-B41E-0A9B17065942}" dt="2019-01-13T02:06:18.887" v="177" actId="164"/>
          <ac:spMkLst>
            <pc:docMk/>
            <pc:sldMk cId="2034404132" sldId="256"/>
            <ac:spMk id="481" creationId="{D7F4593F-A338-4C3A-AB22-96227B347D19}"/>
          </ac:spMkLst>
        </pc:spChg>
        <pc:spChg chg="mod">
          <ac:chgData name="子誼 廖" userId="ec1bd7dad0044942" providerId="LiveId" clId="{795544DE-21F7-4E0B-B41E-0A9B17065942}" dt="2019-01-13T02:08:24.406" v="184" actId="1076"/>
          <ac:spMkLst>
            <pc:docMk/>
            <pc:sldMk cId="2034404132" sldId="256"/>
            <ac:spMk id="546" creationId="{6C87C24C-2C62-4DCD-AD10-8C4AA0F8D332}"/>
          </ac:spMkLst>
        </pc:spChg>
        <pc:spChg chg="mod">
          <ac:chgData name="子誼 廖" userId="ec1bd7dad0044942" providerId="LiveId" clId="{795544DE-21F7-4E0B-B41E-0A9B17065942}" dt="2019-01-13T02:25:47.873" v="418" actId="404"/>
          <ac:spMkLst>
            <pc:docMk/>
            <pc:sldMk cId="2034404132" sldId="256"/>
            <ac:spMk id="572" creationId="{491193EA-0C2C-4A0E-B3A9-C5A88212AA9F}"/>
          </ac:spMkLst>
        </pc:spChg>
        <pc:spChg chg="mod">
          <ac:chgData name="子誼 廖" userId="ec1bd7dad0044942" providerId="LiveId" clId="{795544DE-21F7-4E0B-B41E-0A9B17065942}" dt="2019-01-13T02:25:47.873" v="418" actId="404"/>
          <ac:spMkLst>
            <pc:docMk/>
            <pc:sldMk cId="2034404132" sldId="256"/>
            <ac:spMk id="573" creationId="{ABF9A501-D47E-409B-AE9C-11143FC6FCCE}"/>
          </ac:spMkLst>
        </pc:spChg>
        <pc:spChg chg="mod">
          <ac:chgData name="子誼 廖" userId="ec1bd7dad0044942" providerId="LiveId" clId="{795544DE-21F7-4E0B-B41E-0A9B17065942}" dt="2019-01-13T02:25:47.873" v="418" actId="404"/>
          <ac:spMkLst>
            <pc:docMk/>
            <pc:sldMk cId="2034404132" sldId="256"/>
            <ac:spMk id="575" creationId="{327D79CA-A981-43D0-A0CF-4358CD820A8B}"/>
          </ac:spMkLst>
        </pc:spChg>
        <pc:spChg chg="mod">
          <ac:chgData name="子誼 廖" userId="ec1bd7dad0044942" providerId="LiveId" clId="{795544DE-21F7-4E0B-B41E-0A9B17065942}" dt="2019-01-13T02:25:47.873" v="418" actId="404"/>
          <ac:spMkLst>
            <pc:docMk/>
            <pc:sldMk cId="2034404132" sldId="256"/>
            <ac:spMk id="576" creationId="{A77F291D-E8FA-4DDD-A0D3-66F2AF0E9FA2}"/>
          </ac:spMkLst>
        </pc:spChg>
        <pc:spChg chg="mod">
          <ac:chgData name="子誼 廖" userId="ec1bd7dad0044942" providerId="LiveId" clId="{795544DE-21F7-4E0B-B41E-0A9B17065942}" dt="2019-01-13T02:25:47.873" v="418" actId="404"/>
          <ac:spMkLst>
            <pc:docMk/>
            <pc:sldMk cId="2034404132" sldId="256"/>
            <ac:spMk id="577" creationId="{122900B6-7B26-4D84-819A-55EA06ED3FB3}"/>
          </ac:spMkLst>
        </pc:spChg>
        <pc:spChg chg="mod">
          <ac:chgData name="子誼 廖" userId="ec1bd7dad0044942" providerId="LiveId" clId="{795544DE-21F7-4E0B-B41E-0A9B17065942}" dt="2019-01-13T02:25:47.873" v="418" actId="404"/>
          <ac:spMkLst>
            <pc:docMk/>
            <pc:sldMk cId="2034404132" sldId="256"/>
            <ac:spMk id="578" creationId="{5C2C2C95-186A-408D-88F2-090C9528FB1E}"/>
          </ac:spMkLst>
        </pc:spChg>
        <pc:spChg chg="mod">
          <ac:chgData name="子誼 廖" userId="ec1bd7dad0044942" providerId="LiveId" clId="{795544DE-21F7-4E0B-B41E-0A9B17065942}" dt="2019-01-13T02:25:47.873" v="418" actId="404"/>
          <ac:spMkLst>
            <pc:docMk/>
            <pc:sldMk cId="2034404132" sldId="256"/>
            <ac:spMk id="579" creationId="{DAA210D3-05EF-4E22-B149-83CA8F1B4484}"/>
          </ac:spMkLst>
        </pc:spChg>
        <pc:spChg chg="mod">
          <ac:chgData name="子誼 廖" userId="ec1bd7dad0044942" providerId="LiveId" clId="{795544DE-21F7-4E0B-B41E-0A9B17065942}" dt="2019-01-13T02:25:47.873" v="418" actId="404"/>
          <ac:spMkLst>
            <pc:docMk/>
            <pc:sldMk cId="2034404132" sldId="256"/>
            <ac:spMk id="580" creationId="{F0F366A3-D79F-410A-9F57-8232280C05E1}"/>
          </ac:spMkLst>
        </pc:spChg>
        <pc:spChg chg="mod">
          <ac:chgData name="子誼 廖" userId="ec1bd7dad0044942" providerId="LiveId" clId="{795544DE-21F7-4E0B-B41E-0A9B17065942}" dt="2019-01-13T02:25:47.873" v="418" actId="404"/>
          <ac:spMkLst>
            <pc:docMk/>
            <pc:sldMk cId="2034404132" sldId="256"/>
            <ac:spMk id="581" creationId="{1759783A-0E8B-4C1C-BF45-E4B0CE0A6AB1}"/>
          </ac:spMkLst>
        </pc:spChg>
        <pc:spChg chg="mod">
          <ac:chgData name="子誼 廖" userId="ec1bd7dad0044942" providerId="LiveId" clId="{795544DE-21F7-4E0B-B41E-0A9B17065942}" dt="2019-01-13T02:25:47.873" v="418" actId="404"/>
          <ac:spMkLst>
            <pc:docMk/>
            <pc:sldMk cId="2034404132" sldId="256"/>
            <ac:spMk id="582" creationId="{A9AC05CF-03F7-4174-8D01-FE01B037D3BA}"/>
          </ac:spMkLst>
        </pc:spChg>
        <pc:spChg chg="mod">
          <ac:chgData name="子誼 廖" userId="ec1bd7dad0044942" providerId="LiveId" clId="{795544DE-21F7-4E0B-B41E-0A9B17065942}" dt="2019-01-13T02:25:47.873" v="418" actId="404"/>
          <ac:spMkLst>
            <pc:docMk/>
            <pc:sldMk cId="2034404132" sldId="256"/>
            <ac:spMk id="583" creationId="{431E98C1-8B86-4982-9E78-8C27A519D169}"/>
          </ac:spMkLst>
        </pc:spChg>
        <pc:spChg chg="mod">
          <ac:chgData name="子誼 廖" userId="ec1bd7dad0044942" providerId="LiveId" clId="{795544DE-21F7-4E0B-B41E-0A9B17065942}" dt="2019-01-13T02:25:47.873" v="418" actId="404"/>
          <ac:spMkLst>
            <pc:docMk/>
            <pc:sldMk cId="2034404132" sldId="256"/>
            <ac:spMk id="584" creationId="{E6AD35EC-7007-45C9-9CD9-F5D6F185164C}"/>
          </ac:spMkLst>
        </pc:spChg>
        <pc:spChg chg="mod">
          <ac:chgData name="子誼 廖" userId="ec1bd7dad0044942" providerId="LiveId" clId="{795544DE-21F7-4E0B-B41E-0A9B17065942}" dt="2019-01-13T02:25:47.873" v="418" actId="404"/>
          <ac:spMkLst>
            <pc:docMk/>
            <pc:sldMk cId="2034404132" sldId="256"/>
            <ac:spMk id="585" creationId="{88E2757D-F879-4C3C-B3F9-879524FD6FD3}"/>
          </ac:spMkLst>
        </pc:spChg>
        <pc:spChg chg="mod">
          <ac:chgData name="子誼 廖" userId="ec1bd7dad0044942" providerId="LiveId" clId="{795544DE-21F7-4E0B-B41E-0A9B17065942}" dt="2019-01-13T02:25:47.873" v="418" actId="404"/>
          <ac:spMkLst>
            <pc:docMk/>
            <pc:sldMk cId="2034404132" sldId="256"/>
            <ac:spMk id="586" creationId="{028E1515-0FA8-4DFB-88DE-3DC32F9557E9}"/>
          </ac:spMkLst>
        </pc:spChg>
        <pc:spChg chg="mod">
          <ac:chgData name="子誼 廖" userId="ec1bd7dad0044942" providerId="LiveId" clId="{795544DE-21F7-4E0B-B41E-0A9B17065942}" dt="2019-01-13T02:25:47.873" v="418" actId="404"/>
          <ac:spMkLst>
            <pc:docMk/>
            <pc:sldMk cId="2034404132" sldId="256"/>
            <ac:spMk id="587" creationId="{20AB4E7B-1571-480F-A1D2-FB22A99A1524}"/>
          </ac:spMkLst>
        </pc:spChg>
        <pc:spChg chg="mod">
          <ac:chgData name="子誼 廖" userId="ec1bd7dad0044942" providerId="LiveId" clId="{795544DE-21F7-4E0B-B41E-0A9B17065942}" dt="2019-01-13T02:25:47.873" v="418" actId="404"/>
          <ac:spMkLst>
            <pc:docMk/>
            <pc:sldMk cId="2034404132" sldId="256"/>
            <ac:spMk id="588" creationId="{A1F16E10-E322-46F7-BCB7-8B58EEC4AB91}"/>
          </ac:spMkLst>
        </pc:spChg>
        <pc:spChg chg="mod">
          <ac:chgData name="子誼 廖" userId="ec1bd7dad0044942" providerId="LiveId" clId="{795544DE-21F7-4E0B-B41E-0A9B17065942}" dt="2019-01-13T02:25:47.873" v="418" actId="404"/>
          <ac:spMkLst>
            <pc:docMk/>
            <pc:sldMk cId="2034404132" sldId="256"/>
            <ac:spMk id="589" creationId="{5785E3EC-2C2A-415F-A124-3BC65F9F2422}"/>
          </ac:spMkLst>
        </pc:spChg>
        <pc:spChg chg="mod">
          <ac:chgData name="子誼 廖" userId="ec1bd7dad0044942" providerId="LiveId" clId="{795544DE-21F7-4E0B-B41E-0A9B17065942}" dt="2019-01-13T02:25:47.873" v="418" actId="404"/>
          <ac:spMkLst>
            <pc:docMk/>
            <pc:sldMk cId="2034404132" sldId="256"/>
            <ac:spMk id="590" creationId="{02C52364-6A6D-4CDF-A2F5-2DF8B400F8AE}"/>
          </ac:spMkLst>
        </pc:spChg>
        <pc:spChg chg="mod">
          <ac:chgData name="子誼 廖" userId="ec1bd7dad0044942" providerId="LiveId" clId="{795544DE-21F7-4E0B-B41E-0A9B17065942}" dt="2019-01-13T02:25:47.873" v="418" actId="404"/>
          <ac:spMkLst>
            <pc:docMk/>
            <pc:sldMk cId="2034404132" sldId="256"/>
            <ac:spMk id="600" creationId="{53B4E7D2-3840-43D0-9DA5-5E0FA56581D5}"/>
          </ac:spMkLst>
        </pc:spChg>
        <pc:spChg chg="mod topLvl">
          <ac:chgData name="子誼 廖" userId="ec1bd7dad0044942" providerId="LiveId" clId="{795544DE-21F7-4E0B-B41E-0A9B17065942}" dt="2019-01-13T02:28:10" v="438" actId="164"/>
          <ac:spMkLst>
            <pc:docMk/>
            <pc:sldMk cId="2034404132" sldId="256"/>
            <ac:spMk id="603" creationId="{04039637-96C7-40FC-8FB8-AA29475BA09E}"/>
          </ac:spMkLst>
        </pc:spChg>
        <pc:spChg chg="mod">
          <ac:chgData name="子誼 廖" userId="ec1bd7dad0044942" providerId="LiveId" clId="{795544DE-21F7-4E0B-B41E-0A9B17065942}" dt="2019-01-13T02:25:47.873" v="418" actId="404"/>
          <ac:spMkLst>
            <pc:docMk/>
            <pc:sldMk cId="2034404132" sldId="256"/>
            <ac:spMk id="609" creationId="{26EAB305-4E0E-492E-B1FB-E69096D2164B}"/>
          </ac:spMkLst>
        </pc:spChg>
        <pc:spChg chg="mod">
          <ac:chgData name="子誼 廖" userId="ec1bd7dad0044942" providerId="LiveId" clId="{795544DE-21F7-4E0B-B41E-0A9B17065942}" dt="2019-01-13T02:25:47.873" v="418" actId="404"/>
          <ac:spMkLst>
            <pc:docMk/>
            <pc:sldMk cId="2034404132" sldId="256"/>
            <ac:spMk id="613" creationId="{E23E6A2B-0A14-493F-84AA-6D9D59A6EF55}"/>
          </ac:spMkLst>
        </pc:spChg>
        <pc:spChg chg="mod">
          <ac:chgData name="子誼 廖" userId="ec1bd7dad0044942" providerId="LiveId" clId="{795544DE-21F7-4E0B-B41E-0A9B17065942}" dt="2019-01-13T02:25:47.873" v="418" actId="404"/>
          <ac:spMkLst>
            <pc:docMk/>
            <pc:sldMk cId="2034404132" sldId="256"/>
            <ac:spMk id="616" creationId="{DEFFD841-8F31-4123-8B33-D550D11AD438}"/>
          </ac:spMkLst>
        </pc:spChg>
        <pc:spChg chg="mod">
          <ac:chgData name="子誼 廖" userId="ec1bd7dad0044942" providerId="LiveId" clId="{795544DE-21F7-4E0B-B41E-0A9B17065942}" dt="2019-01-13T02:25:47.873" v="418" actId="404"/>
          <ac:spMkLst>
            <pc:docMk/>
            <pc:sldMk cId="2034404132" sldId="256"/>
            <ac:spMk id="619" creationId="{2C83DD52-31F2-4BFB-8B69-98DD4326452E}"/>
          </ac:spMkLst>
        </pc:spChg>
        <pc:spChg chg="mod">
          <ac:chgData name="子誼 廖" userId="ec1bd7dad0044942" providerId="LiveId" clId="{795544DE-21F7-4E0B-B41E-0A9B17065942}" dt="2019-01-13T02:25:47.873" v="418" actId="404"/>
          <ac:spMkLst>
            <pc:docMk/>
            <pc:sldMk cId="2034404132" sldId="256"/>
            <ac:spMk id="620" creationId="{50A8DFA1-E87B-4496-8BEF-568AD65EBA86}"/>
          </ac:spMkLst>
        </pc:spChg>
        <pc:spChg chg="mod">
          <ac:chgData name="子誼 廖" userId="ec1bd7dad0044942" providerId="LiveId" clId="{795544DE-21F7-4E0B-B41E-0A9B17065942}" dt="2019-01-13T02:25:47.873" v="418" actId="404"/>
          <ac:spMkLst>
            <pc:docMk/>
            <pc:sldMk cId="2034404132" sldId="256"/>
            <ac:spMk id="621" creationId="{315FB266-D999-4673-B5AA-6D6527D6BADC}"/>
          </ac:spMkLst>
        </pc:spChg>
        <pc:spChg chg="mod">
          <ac:chgData name="子誼 廖" userId="ec1bd7dad0044942" providerId="LiveId" clId="{795544DE-21F7-4E0B-B41E-0A9B17065942}" dt="2019-01-13T02:25:47.873" v="418" actId="404"/>
          <ac:spMkLst>
            <pc:docMk/>
            <pc:sldMk cId="2034404132" sldId="256"/>
            <ac:spMk id="631" creationId="{D929D54B-6C0B-42C5-908F-28D535DF483E}"/>
          </ac:spMkLst>
        </pc:spChg>
        <pc:spChg chg="del topLvl">
          <ac:chgData name="子誼 廖" userId="ec1bd7dad0044942" providerId="LiveId" clId="{795544DE-21F7-4E0B-B41E-0A9B17065942}" dt="2019-01-13T01:57:02.277" v="120" actId="478"/>
          <ac:spMkLst>
            <pc:docMk/>
            <pc:sldMk cId="2034404132" sldId="256"/>
            <ac:spMk id="695" creationId="{1C0AC32C-0D2A-4170-B1A9-247E7C054E48}"/>
          </ac:spMkLst>
        </pc:spChg>
        <pc:grpChg chg="del mod">
          <ac:chgData name="子誼 廖" userId="ec1bd7dad0044942" providerId="LiveId" clId="{795544DE-21F7-4E0B-B41E-0A9B17065942}" dt="2019-01-13T02:26:22.684" v="422" actId="165"/>
          <ac:grpSpMkLst>
            <pc:docMk/>
            <pc:sldMk cId="2034404132" sldId="256"/>
            <ac:grpSpMk id="7" creationId="{8DE284AC-C17A-4E7D-B4E6-441D1E57A737}"/>
          </ac:grpSpMkLst>
        </pc:grpChg>
        <pc:grpChg chg="del mod">
          <ac:chgData name="子誼 廖" userId="ec1bd7dad0044942" providerId="LiveId" clId="{795544DE-21F7-4E0B-B41E-0A9B17065942}" dt="2019-01-13T02:23:56.257" v="408" actId="165"/>
          <ac:grpSpMkLst>
            <pc:docMk/>
            <pc:sldMk cId="2034404132" sldId="256"/>
            <ac:grpSpMk id="8" creationId="{98EACC12-9DE2-44BE-BBF9-8C8C530BD223}"/>
          </ac:grpSpMkLst>
        </pc:grpChg>
        <pc:grpChg chg="del mod">
          <ac:chgData name="子誼 廖" userId="ec1bd7dad0044942" providerId="LiveId" clId="{795544DE-21F7-4E0B-B41E-0A9B17065942}" dt="2019-01-13T02:26:15.933" v="420" actId="165"/>
          <ac:grpSpMkLst>
            <pc:docMk/>
            <pc:sldMk cId="2034404132" sldId="256"/>
            <ac:grpSpMk id="11" creationId="{DD19592F-55B2-4537-A311-4E4939B83FE7}"/>
          </ac:grpSpMkLst>
        </pc:grpChg>
        <pc:grpChg chg="del mod">
          <ac:chgData name="子誼 廖" userId="ec1bd7dad0044942" providerId="LiveId" clId="{795544DE-21F7-4E0B-B41E-0A9B17065942}" dt="2019-01-13T02:24:58.209" v="414" actId="165"/>
          <ac:grpSpMkLst>
            <pc:docMk/>
            <pc:sldMk cId="2034404132" sldId="256"/>
            <ac:grpSpMk id="12" creationId="{3F39AC13-C412-4087-B20C-37464F0009B7}"/>
          </ac:grpSpMkLst>
        </pc:grpChg>
        <pc:grpChg chg="mod topLvl">
          <ac:chgData name="子誼 廖" userId="ec1bd7dad0044942" providerId="LiveId" clId="{795544DE-21F7-4E0B-B41E-0A9B17065942}" dt="2019-01-13T02:08:10.592" v="183" actId="1076"/>
          <ac:grpSpMkLst>
            <pc:docMk/>
            <pc:sldMk cId="2034404132" sldId="256"/>
            <ac:grpSpMk id="20" creationId="{1F896E4E-ED35-4C82-B130-7C6363826B5C}"/>
          </ac:grpSpMkLst>
        </pc:grpChg>
        <pc:grpChg chg="mod topLvl">
          <ac:chgData name="子誼 廖" userId="ec1bd7dad0044942" providerId="LiveId" clId="{795544DE-21F7-4E0B-B41E-0A9B17065942}" dt="2019-01-13T02:08:10.592" v="183" actId="1076"/>
          <ac:grpSpMkLst>
            <pc:docMk/>
            <pc:sldMk cId="2034404132" sldId="256"/>
            <ac:grpSpMk id="21" creationId="{695FBFAF-1DA8-44C1-80DB-96DDC1CF8160}"/>
          </ac:grpSpMkLst>
        </pc:grpChg>
        <pc:grpChg chg="del">
          <ac:chgData name="子誼 廖" userId="ec1bd7dad0044942" providerId="LiveId" clId="{795544DE-21F7-4E0B-B41E-0A9B17065942}" dt="2019-01-13T01:58:17.017" v="126" actId="165"/>
          <ac:grpSpMkLst>
            <pc:docMk/>
            <pc:sldMk cId="2034404132" sldId="256"/>
            <ac:grpSpMk id="22" creationId="{C4F65569-AD44-4323-AADF-48E5952F32CF}"/>
          </ac:grpSpMkLst>
        </pc:grpChg>
        <pc:grpChg chg="mod">
          <ac:chgData name="子誼 廖" userId="ec1bd7dad0044942" providerId="LiveId" clId="{795544DE-21F7-4E0B-B41E-0A9B17065942}" dt="2019-01-13T02:12:02.853" v="199" actId="1076"/>
          <ac:grpSpMkLst>
            <pc:docMk/>
            <pc:sldMk cId="2034404132" sldId="256"/>
            <ac:grpSpMk id="29" creationId="{EA6B65D7-59A9-40FC-8713-85CA8F95D831}"/>
          </ac:grpSpMkLst>
        </pc:grpChg>
        <pc:grpChg chg="add mod">
          <ac:chgData name="子誼 廖" userId="ec1bd7dad0044942" providerId="LiveId" clId="{795544DE-21F7-4E0B-B41E-0A9B17065942}" dt="2019-01-13T02:05:48.490" v="170" actId="164"/>
          <ac:grpSpMkLst>
            <pc:docMk/>
            <pc:sldMk cId="2034404132" sldId="256"/>
            <ac:grpSpMk id="34" creationId="{987F3043-86B8-4A53-A38E-D77C597AF581}"/>
          </ac:grpSpMkLst>
        </pc:grpChg>
        <pc:grpChg chg="mod topLvl">
          <ac:chgData name="子誼 廖" userId="ec1bd7dad0044942" providerId="LiveId" clId="{795544DE-21F7-4E0B-B41E-0A9B17065942}" dt="2019-01-13T02:11:05.451" v="197" actId="14100"/>
          <ac:grpSpMkLst>
            <pc:docMk/>
            <pc:sldMk cId="2034404132" sldId="256"/>
            <ac:grpSpMk id="35" creationId="{88EEAE81-4A45-466E-B741-051246AEB585}"/>
          </ac:grpSpMkLst>
        </pc:grpChg>
        <pc:grpChg chg="del">
          <ac:chgData name="子誼 廖" userId="ec1bd7dad0044942" providerId="LiveId" clId="{795544DE-21F7-4E0B-B41E-0A9B17065942}" dt="2019-01-13T01:46:45.526" v="1" actId="478"/>
          <ac:grpSpMkLst>
            <pc:docMk/>
            <pc:sldMk cId="2034404132" sldId="256"/>
            <ac:grpSpMk id="37" creationId="{51D173F8-BFEC-4E07-B405-33E7CD062DE6}"/>
          </ac:grpSpMkLst>
        </pc:grpChg>
        <pc:grpChg chg="add mod">
          <ac:chgData name="子誼 廖" userId="ec1bd7dad0044942" providerId="LiveId" clId="{795544DE-21F7-4E0B-B41E-0A9B17065942}" dt="2019-01-13T02:05:48.459" v="169" actId="164"/>
          <ac:grpSpMkLst>
            <pc:docMk/>
            <pc:sldMk cId="2034404132" sldId="256"/>
            <ac:grpSpMk id="40" creationId="{105F2430-FC44-4D4B-8181-1D5A019E1CC5}"/>
          </ac:grpSpMkLst>
        </pc:grpChg>
        <pc:grpChg chg="add mod">
          <ac:chgData name="子誼 廖" userId="ec1bd7dad0044942" providerId="LiveId" clId="{795544DE-21F7-4E0B-B41E-0A9B17065942}" dt="2019-01-13T02:05:48.177" v="168" actId="164"/>
          <ac:grpSpMkLst>
            <pc:docMk/>
            <pc:sldMk cId="2034404132" sldId="256"/>
            <ac:grpSpMk id="45" creationId="{23D75385-7F05-4484-B10B-E2F68096B705}"/>
          </ac:grpSpMkLst>
        </pc:grpChg>
        <pc:grpChg chg="add mod">
          <ac:chgData name="子誼 廖" userId="ec1bd7dad0044942" providerId="LiveId" clId="{795544DE-21F7-4E0B-B41E-0A9B17065942}" dt="2019-01-13T02:05:47.958" v="167" actId="164"/>
          <ac:grpSpMkLst>
            <pc:docMk/>
            <pc:sldMk cId="2034404132" sldId="256"/>
            <ac:grpSpMk id="46" creationId="{80C5B79A-40CD-4ECA-9B02-443A478AD47B}"/>
          </ac:grpSpMkLst>
        </pc:grpChg>
        <pc:grpChg chg="add mod">
          <ac:chgData name="子誼 廖" userId="ec1bd7dad0044942" providerId="LiveId" clId="{795544DE-21F7-4E0B-B41E-0A9B17065942}" dt="2019-01-13T02:10:53.855" v="196" actId="14100"/>
          <ac:grpSpMkLst>
            <pc:docMk/>
            <pc:sldMk cId="2034404132" sldId="256"/>
            <ac:grpSpMk id="48" creationId="{55AB3F86-C144-4D75-8F75-0835A757ABC3}"/>
          </ac:grpSpMkLst>
        </pc:grpChg>
        <pc:grpChg chg="add mod">
          <ac:chgData name="子誼 廖" userId="ec1bd7dad0044942" providerId="LiveId" clId="{795544DE-21F7-4E0B-B41E-0A9B17065942}" dt="2019-01-13T02:06:52.534" v="179" actId="465"/>
          <ac:grpSpMkLst>
            <pc:docMk/>
            <pc:sldMk cId="2034404132" sldId="256"/>
            <ac:grpSpMk id="49" creationId="{AE68CDEF-0FE0-4036-BD24-B81511CA73F5}"/>
          </ac:grpSpMkLst>
        </pc:grpChg>
        <pc:grpChg chg="add mod">
          <ac:chgData name="子誼 廖" userId="ec1bd7dad0044942" providerId="LiveId" clId="{795544DE-21F7-4E0B-B41E-0A9B17065942}" dt="2019-01-13T02:06:52.534" v="179" actId="465"/>
          <ac:grpSpMkLst>
            <pc:docMk/>
            <pc:sldMk cId="2034404132" sldId="256"/>
            <ac:grpSpMk id="50" creationId="{FB887830-9B9D-4DFA-A58B-3A2A5B4FAA88}"/>
          </ac:grpSpMkLst>
        </pc:grpChg>
        <pc:grpChg chg="add mod">
          <ac:chgData name="子誼 廖" userId="ec1bd7dad0044942" providerId="LiveId" clId="{795544DE-21F7-4E0B-B41E-0A9B17065942}" dt="2019-01-13T02:06:52.534" v="179" actId="465"/>
          <ac:grpSpMkLst>
            <pc:docMk/>
            <pc:sldMk cId="2034404132" sldId="256"/>
            <ac:grpSpMk id="51" creationId="{4C0A417A-02D7-4AEA-918D-BE10A2C96351}"/>
          </ac:grpSpMkLst>
        </pc:grpChg>
        <pc:grpChg chg="add mod">
          <ac:chgData name="子誼 廖" userId="ec1bd7dad0044942" providerId="LiveId" clId="{795544DE-21F7-4E0B-B41E-0A9B17065942}" dt="2019-01-13T02:06:52.534" v="179" actId="465"/>
          <ac:grpSpMkLst>
            <pc:docMk/>
            <pc:sldMk cId="2034404132" sldId="256"/>
            <ac:grpSpMk id="52" creationId="{1E8C92EC-891B-44EA-9E09-58D66119ED3B}"/>
          </ac:grpSpMkLst>
        </pc:grpChg>
        <pc:grpChg chg="add del mod">
          <ac:chgData name="子誼 廖" userId="ec1bd7dad0044942" providerId="LiveId" clId="{795544DE-21F7-4E0B-B41E-0A9B17065942}" dt="2019-01-13T02:26:18.871" v="421" actId="165"/>
          <ac:grpSpMkLst>
            <pc:docMk/>
            <pc:sldMk cId="2034404132" sldId="256"/>
            <ac:grpSpMk id="54" creationId="{E29EFDF2-530E-4708-9303-6517515A935D}"/>
          </ac:grpSpMkLst>
        </pc:grpChg>
        <pc:grpChg chg="add mod">
          <ac:chgData name="子誼 廖" userId="ec1bd7dad0044942" providerId="LiveId" clId="{795544DE-21F7-4E0B-B41E-0A9B17065942}" dt="2019-01-13T02:27:59.999" v="435" actId="164"/>
          <ac:grpSpMkLst>
            <pc:docMk/>
            <pc:sldMk cId="2034404132" sldId="256"/>
            <ac:grpSpMk id="55" creationId="{D8DFCE16-D1BD-499D-8E33-297E36ADA9F4}"/>
          </ac:grpSpMkLst>
        </pc:grpChg>
        <pc:grpChg chg="add mod">
          <ac:chgData name="子誼 廖" userId="ec1bd7dad0044942" providerId="LiveId" clId="{795544DE-21F7-4E0B-B41E-0A9B17065942}" dt="2019-01-13T02:28:02.578" v="436" actId="164"/>
          <ac:grpSpMkLst>
            <pc:docMk/>
            <pc:sldMk cId="2034404132" sldId="256"/>
            <ac:grpSpMk id="56" creationId="{E4364866-31B8-49E9-BBF4-7E748504836C}"/>
          </ac:grpSpMkLst>
        </pc:grpChg>
        <pc:grpChg chg="del mod">
          <ac:chgData name="子誼 廖" userId="ec1bd7dad0044942" providerId="LiveId" clId="{795544DE-21F7-4E0B-B41E-0A9B17065942}" dt="2019-01-13T02:04:31.350" v="161" actId="478"/>
          <ac:grpSpMkLst>
            <pc:docMk/>
            <pc:sldMk cId="2034404132" sldId="256"/>
            <ac:grpSpMk id="57" creationId="{82CEB4E9-BD0C-4D15-A9ED-DE701D2F5985}"/>
          </ac:grpSpMkLst>
        </pc:grpChg>
        <pc:grpChg chg="add mod">
          <ac:chgData name="子誼 廖" userId="ec1bd7dad0044942" providerId="LiveId" clId="{795544DE-21F7-4E0B-B41E-0A9B17065942}" dt="2019-01-13T02:28:06.546" v="437" actId="164"/>
          <ac:grpSpMkLst>
            <pc:docMk/>
            <pc:sldMk cId="2034404132" sldId="256"/>
            <ac:grpSpMk id="58" creationId="{8C974835-A71E-49C9-A60C-B7C16B61EDA3}"/>
          </ac:grpSpMkLst>
        </pc:grpChg>
        <pc:grpChg chg="add mod">
          <ac:chgData name="子誼 廖" userId="ec1bd7dad0044942" providerId="LiveId" clId="{795544DE-21F7-4E0B-B41E-0A9B17065942}" dt="2019-01-13T02:28:10" v="438" actId="164"/>
          <ac:grpSpMkLst>
            <pc:docMk/>
            <pc:sldMk cId="2034404132" sldId="256"/>
            <ac:grpSpMk id="59" creationId="{D56B6382-09DF-4F48-9FAD-D759177B8395}"/>
          </ac:grpSpMkLst>
        </pc:grpChg>
        <pc:grpChg chg="del">
          <ac:chgData name="子誼 廖" userId="ec1bd7dad0044942" providerId="LiveId" clId="{795544DE-21F7-4E0B-B41E-0A9B17065942}" dt="2019-01-13T01:51:04.107" v="41" actId="478"/>
          <ac:grpSpMkLst>
            <pc:docMk/>
            <pc:sldMk cId="2034404132" sldId="256"/>
            <ac:grpSpMk id="61" creationId="{74721F97-49A7-4240-83A7-6E6A73A5DF13}"/>
          </ac:grpSpMkLst>
        </pc:grpChg>
        <pc:grpChg chg="mod topLvl">
          <ac:chgData name="子誼 廖" userId="ec1bd7dad0044942" providerId="LiveId" clId="{795544DE-21F7-4E0B-B41E-0A9B17065942}" dt="2019-01-13T02:07:39.951" v="181" actId="465"/>
          <ac:grpSpMkLst>
            <pc:docMk/>
            <pc:sldMk cId="2034404132" sldId="256"/>
            <ac:grpSpMk id="62" creationId="{B76B71E8-5DBD-4D75-B929-908B1163E934}"/>
          </ac:grpSpMkLst>
        </pc:grpChg>
        <pc:grpChg chg="del">
          <ac:chgData name="子誼 廖" userId="ec1bd7dad0044942" providerId="LiveId" clId="{795544DE-21F7-4E0B-B41E-0A9B17065942}" dt="2019-01-13T01:51:09.767" v="43" actId="478"/>
          <ac:grpSpMkLst>
            <pc:docMk/>
            <pc:sldMk cId="2034404132" sldId="256"/>
            <ac:grpSpMk id="65" creationId="{D35B703C-64AA-40A4-A448-5D4816F1161D}"/>
          </ac:grpSpMkLst>
        </pc:grpChg>
        <pc:grpChg chg="mod">
          <ac:chgData name="子誼 廖" userId="ec1bd7dad0044942" providerId="LiveId" clId="{795544DE-21F7-4E0B-B41E-0A9B17065942}" dt="2019-01-13T02:10:09.957" v="193" actId="465"/>
          <ac:grpSpMkLst>
            <pc:docMk/>
            <pc:sldMk cId="2034404132" sldId="256"/>
            <ac:grpSpMk id="75" creationId="{5373E92A-CA84-476D-BCED-B45CE0D1A0AC}"/>
          </ac:grpSpMkLst>
        </pc:grpChg>
        <pc:grpChg chg="mod">
          <ac:chgData name="子誼 廖" userId="ec1bd7dad0044942" providerId="LiveId" clId="{795544DE-21F7-4E0B-B41E-0A9B17065942}" dt="2019-01-13T02:21:47.407" v="403" actId="1076"/>
          <ac:grpSpMkLst>
            <pc:docMk/>
            <pc:sldMk cId="2034404132" sldId="256"/>
            <ac:grpSpMk id="79" creationId="{6ED0E744-3500-46A5-8EC5-255300D85E6A}"/>
          </ac:grpSpMkLst>
        </pc:grpChg>
        <pc:grpChg chg="mod">
          <ac:chgData name="子誼 廖" userId="ec1bd7dad0044942" providerId="LiveId" clId="{795544DE-21F7-4E0B-B41E-0A9B17065942}" dt="2019-01-13T02:10:19.239" v="194" actId="1076"/>
          <ac:grpSpMkLst>
            <pc:docMk/>
            <pc:sldMk cId="2034404132" sldId="256"/>
            <ac:grpSpMk id="104" creationId="{58532B20-E98F-4037-99A9-DFCD6672763D}"/>
          </ac:grpSpMkLst>
        </pc:grpChg>
        <pc:grpChg chg="del">
          <ac:chgData name="子誼 廖" userId="ec1bd7dad0044942" providerId="LiveId" clId="{795544DE-21F7-4E0B-B41E-0A9B17065942}" dt="2019-01-13T01:52:43.237" v="71" actId="478"/>
          <ac:grpSpMkLst>
            <pc:docMk/>
            <pc:sldMk cId="2034404132" sldId="256"/>
            <ac:grpSpMk id="105" creationId="{C6B865F0-FF31-4E73-B2F0-FD4052F5284F}"/>
          </ac:grpSpMkLst>
        </pc:grpChg>
        <pc:grpChg chg="mod topLvl">
          <ac:chgData name="子誼 廖" userId="ec1bd7dad0044942" providerId="LiveId" clId="{795544DE-21F7-4E0B-B41E-0A9B17065942}" dt="2019-01-13T02:07:39.951" v="181" actId="465"/>
          <ac:grpSpMkLst>
            <pc:docMk/>
            <pc:sldMk cId="2034404132" sldId="256"/>
            <ac:grpSpMk id="106" creationId="{8F8EF667-E9FD-4374-9A54-BA2E9607A8A2}"/>
          </ac:grpSpMkLst>
        </pc:grpChg>
        <pc:grpChg chg="del">
          <ac:chgData name="子誼 廖" userId="ec1bd7dad0044942" providerId="LiveId" clId="{795544DE-21F7-4E0B-B41E-0A9B17065942}" dt="2019-01-13T01:52:47.988" v="73" actId="478"/>
          <ac:grpSpMkLst>
            <pc:docMk/>
            <pc:sldMk cId="2034404132" sldId="256"/>
            <ac:grpSpMk id="109" creationId="{A5EDAA5A-D175-4B5E-9084-FA69F7E40402}"/>
          </ac:grpSpMkLst>
        </pc:grpChg>
        <pc:grpChg chg="mod topLvl">
          <ac:chgData name="子誼 廖" userId="ec1bd7dad0044942" providerId="LiveId" clId="{795544DE-21F7-4E0B-B41E-0A9B17065942}" dt="2019-01-13T02:28:06.546" v="437" actId="164"/>
          <ac:grpSpMkLst>
            <pc:docMk/>
            <pc:sldMk cId="2034404132" sldId="256"/>
            <ac:grpSpMk id="201" creationId="{E40424A0-860A-4137-95C5-C4C019B07EE7}"/>
          </ac:grpSpMkLst>
        </pc:grpChg>
        <pc:grpChg chg="mod topLvl">
          <ac:chgData name="子誼 廖" userId="ec1bd7dad0044942" providerId="LiveId" clId="{795544DE-21F7-4E0B-B41E-0A9B17065942}" dt="2019-01-13T02:28:06.546" v="437" actId="164"/>
          <ac:grpSpMkLst>
            <pc:docMk/>
            <pc:sldMk cId="2034404132" sldId="256"/>
            <ac:grpSpMk id="210" creationId="{0352B11C-42D2-4636-B8EF-A435201ADF40}"/>
          </ac:grpSpMkLst>
        </pc:grpChg>
        <pc:grpChg chg="mod topLvl">
          <ac:chgData name="子誼 廖" userId="ec1bd7dad0044942" providerId="LiveId" clId="{795544DE-21F7-4E0B-B41E-0A9B17065942}" dt="2019-01-13T02:28:06.546" v="437" actId="164"/>
          <ac:grpSpMkLst>
            <pc:docMk/>
            <pc:sldMk cId="2034404132" sldId="256"/>
            <ac:grpSpMk id="220" creationId="{6F955136-492E-4DC2-95C2-18C25B8A3AB7}"/>
          </ac:grpSpMkLst>
        </pc:grpChg>
        <pc:grpChg chg="del mod topLvl">
          <ac:chgData name="子誼 廖" userId="ec1bd7dad0044942" providerId="LiveId" clId="{795544DE-21F7-4E0B-B41E-0A9B17065942}" dt="2019-01-13T02:23:59.476" v="409" actId="165"/>
          <ac:grpSpMkLst>
            <pc:docMk/>
            <pc:sldMk cId="2034404132" sldId="256"/>
            <ac:grpSpMk id="299" creationId="{24E19ECA-D0D3-45C3-AA70-92E53C71D02F}"/>
          </ac:grpSpMkLst>
        </pc:grpChg>
        <pc:grpChg chg="del">
          <ac:chgData name="子誼 廖" userId="ec1bd7dad0044942" providerId="LiveId" clId="{795544DE-21F7-4E0B-B41E-0A9B17065942}" dt="2019-01-13T02:01:30.606" v="134" actId="478"/>
          <ac:grpSpMkLst>
            <pc:docMk/>
            <pc:sldMk cId="2034404132" sldId="256"/>
            <ac:grpSpMk id="427" creationId="{A744FEF0-1561-457A-BD00-1FB4B68A9D04}"/>
          </ac:grpSpMkLst>
        </pc:grpChg>
        <pc:grpChg chg="mod topLvl">
          <ac:chgData name="子誼 廖" userId="ec1bd7dad0044942" providerId="LiveId" clId="{795544DE-21F7-4E0B-B41E-0A9B17065942}" dt="2019-01-13T02:07:39.951" v="181" actId="465"/>
          <ac:grpSpMkLst>
            <pc:docMk/>
            <pc:sldMk cId="2034404132" sldId="256"/>
            <ac:grpSpMk id="428" creationId="{743A69E8-24FA-4C25-8FF9-7B526C51DF52}"/>
          </ac:grpSpMkLst>
        </pc:grpChg>
        <pc:grpChg chg="del">
          <ac:chgData name="子誼 廖" userId="ec1bd7dad0044942" providerId="LiveId" clId="{795544DE-21F7-4E0B-B41E-0A9B17065942}" dt="2019-01-13T02:01:30.606" v="134" actId="478"/>
          <ac:grpSpMkLst>
            <pc:docMk/>
            <pc:sldMk cId="2034404132" sldId="256"/>
            <ac:grpSpMk id="431" creationId="{88D80C9B-BA6A-4C86-9701-F871AA00CD49}"/>
          </ac:grpSpMkLst>
        </pc:grpChg>
        <pc:grpChg chg="mod">
          <ac:chgData name="子誼 廖" userId="ec1bd7dad0044942" providerId="LiveId" clId="{795544DE-21F7-4E0B-B41E-0A9B17065942}" dt="2019-01-13T02:18:14.549" v="402" actId="1076"/>
          <ac:grpSpMkLst>
            <pc:docMk/>
            <pc:sldMk cId="2034404132" sldId="256"/>
            <ac:grpSpMk id="453" creationId="{83CE5419-99BC-4D16-BCBF-90EA7105983D}"/>
          </ac:grpSpMkLst>
        </pc:grpChg>
        <pc:grpChg chg="mod topLvl">
          <ac:chgData name="子誼 廖" userId="ec1bd7dad0044942" providerId="LiveId" clId="{795544DE-21F7-4E0B-B41E-0A9B17065942}" dt="2019-01-13T02:28:10" v="438" actId="164"/>
          <ac:grpSpMkLst>
            <pc:docMk/>
            <pc:sldMk cId="2034404132" sldId="256"/>
            <ac:grpSpMk id="570" creationId="{E2AA86A6-350A-45D8-8D21-D80EA1F377E5}"/>
          </ac:grpSpMkLst>
        </pc:grpChg>
        <pc:grpChg chg="mod topLvl">
          <ac:chgData name="子誼 廖" userId="ec1bd7dad0044942" providerId="LiveId" clId="{795544DE-21F7-4E0B-B41E-0A9B17065942}" dt="2019-01-13T02:28:10" v="438" actId="164"/>
          <ac:grpSpMkLst>
            <pc:docMk/>
            <pc:sldMk cId="2034404132" sldId="256"/>
            <ac:grpSpMk id="604" creationId="{270D59F0-6D87-4337-9EC5-09A72FA22237}"/>
          </ac:grpSpMkLst>
        </pc:grpChg>
        <pc:grpChg chg="mod topLvl">
          <ac:chgData name="子誼 廖" userId="ec1bd7dad0044942" providerId="LiveId" clId="{795544DE-21F7-4E0B-B41E-0A9B17065942}" dt="2019-01-13T02:27:59.999" v="435" actId="164"/>
          <ac:grpSpMkLst>
            <pc:docMk/>
            <pc:sldMk cId="2034404132" sldId="256"/>
            <ac:grpSpMk id="640" creationId="{BE538EC9-5569-4C6E-AB22-03F7D421529D}"/>
          </ac:grpSpMkLst>
        </pc:grpChg>
        <pc:grpChg chg="mod topLvl">
          <ac:chgData name="子誼 廖" userId="ec1bd7dad0044942" providerId="LiveId" clId="{795544DE-21F7-4E0B-B41E-0A9B17065942}" dt="2019-01-13T02:28:02.578" v="436" actId="164"/>
          <ac:grpSpMkLst>
            <pc:docMk/>
            <pc:sldMk cId="2034404132" sldId="256"/>
            <ac:grpSpMk id="650" creationId="{F65EDFB4-30EE-41DC-AE68-F0D038D39C3D}"/>
          </ac:grpSpMkLst>
        </pc:grpChg>
        <pc:grpChg chg="mod">
          <ac:chgData name="子誼 廖" userId="ec1bd7dad0044942" providerId="LiveId" clId="{795544DE-21F7-4E0B-B41E-0A9B17065942}" dt="2019-01-13T02:08:24.406" v="184" actId="1076"/>
          <ac:grpSpMkLst>
            <pc:docMk/>
            <pc:sldMk cId="2034404132" sldId="256"/>
            <ac:grpSpMk id="692" creationId="{DC5E6938-E3CA-44AF-B1A4-BB04A9274B25}"/>
          </ac:grpSpMkLst>
        </pc:grpChg>
        <pc:grpChg chg="del">
          <ac:chgData name="子誼 廖" userId="ec1bd7dad0044942" providerId="LiveId" clId="{795544DE-21F7-4E0B-B41E-0A9B17065942}" dt="2019-01-13T01:57:02.277" v="120" actId="478"/>
          <ac:grpSpMkLst>
            <pc:docMk/>
            <pc:sldMk cId="2034404132" sldId="256"/>
            <ac:grpSpMk id="693" creationId="{7CD5DD1D-DC44-4BCA-9B17-89E8BECA57B1}"/>
          </ac:grpSpMkLst>
        </pc:grpChg>
        <pc:grpChg chg="mod topLvl">
          <ac:chgData name="子誼 廖" userId="ec1bd7dad0044942" providerId="LiveId" clId="{795544DE-21F7-4E0B-B41E-0A9B17065942}" dt="2019-01-13T02:07:39.951" v="181" actId="465"/>
          <ac:grpSpMkLst>
            <pc:docMk/>
            <pc:sldMk cId="2034404132" sldId="256"/>
            <ac:grpSpMk id="694" creationId="{24BF8BA8-C73F-45E1-8196-B4480D5CB5D3}"/>
          </ac:grpSpMkLst>
        </pc:grpChg>
        <pc:grpChg chg="del">
          <ac:chgData name="子誼 廖" userId="ec1bd7dad0044942" providerId="LiveId" clId="{795544DE-21F7-4E0B-B41E-0A9B17065942}" dt="2019-01-13T01:57:10.059" v="122" actId="478"/>
          <ac:grpSpMkLst>
            <pc:docMk/>
            <pc:sldMk cId="2034404132" sldId="256"/>
            <ac:grpSpMk id="697" creationId="{D0F47D0A-C1A7-47C1-9713-81E1985D017A}"/>
          </ac:grpSpMkLst>
        </pc:grpChg>
        <pc:grpChg chg="mod topLvl">
          <ac:chgData name="子誼 廖" userId="ec1bd7dad0044942" providerId="LiveId" clId="{795544DE-21F7-4E0B-B41E-0A9B17065942}" dt="2019-01-13T02:08:10.592" v="183" actId="1076"/>
          <ac:grpSpMkLst>
            <pc:docMk/>
            <pc:sldMk cId="2034404132" sldId="256"/>
            <ac:grpSpMk id="732" creationId="{4310FA72-177C-4CBF-9079-8AE428E66E7B}"/>
          </ac:grpSpMkLst>
        </pc:grpChg>
        <pc:grpChg chg="mod topLvl">
          <ac:chgData name="子誼 廖" userId="ec1bd7dad0044942" providerId="LiveId" clId="{795544DE-21F7-4E0B-B41E-0A9B17065942}" dt="2019-01-13T02:08:10.592" v="183" actId="1076"/>
          <ac:grpSpMkLst>
            <pc:docMk/>
            <pc:sldMk cId="2034404132" sldId="256"/>
            <ac:grpSpMk id="733" creationId="{8F9EB636-DAA1-49DF-A755-23526A6AAA2A}"/>
          </ac:grpSpMkLst>
        </pc:grpChg>
        <pc:grpChg chg="mod">
          <ac:chgData name="子誼 廖" userId="ec1bd7dad0044942" providerId="LiveId" clId="{795544DE-21F7-4E0B-B41E-0A9B17065942}" dt="2019-01-13T02:08:03.466" v="182" actId="1076"/>
          <ac:grpSpMkLst>
            <pc:docMk/>
            <pc:sldMk cId="2034404132" sldId="256"/>
            <ac:grpSpMk id="810" creationId="{F08A85B5-F3CB-4389-BDCA-70D64F5BE4FF}"/>
          </ac:grpSpMkLst>
        </pc:grpChg>
        <pc:grpChg chg="del mod topLvl">
          <ac:chgData name="子誼 廖" userId="ec1bd7dad0044942" providerId="LiveId" clId="{795544DE-21F7-4E0B-B41E-0A9B17065942}" dt="2019-01-13T02:25:02.038" v="415" actId="165"/>
          <ac:grpSpMkLst>
            <pc:docMk/>
            <pc:sldMk cId="2034404132" sldId="256"/>
            <ac:grpSpMk id="815" creationId="{7F43A8F1-27C9-4463-911F-5909EC3D1C8E}"/>
          </ac:grpSpMkLst>
        </pc:grpChg>
        <pc:picChg chg="mod">
          <ac:chgData name="子誼 廖" userId="ec1bd7dad0044942" providerId="LiveId" clId="{795544DE-21F7-4E0B-B41E-0A9B17065942}" dt="2019-01-13T02:27:36.776" v="431" actId="1076"/>
          <ac:picMkLst>
            <pc:docMk/>
            <pc:sldMk cId="2034404132" sldId="256"/>
            <ac:picMk id="189" creationId="{2BB47A80-B7FE-4CA7-9EEF-229A24F14DBD}"/>
          </ac:picMkLst>
        </pc:picChg>
        <pc:picChg chg="mod">
          <ac:chgData name="子誼 廖" userId="ec1bd7dad0044942" providerId="LiveId" clId="{795544DE-21F7-4E0B-B41E-0A9B17065942}" dt="2019-01-13T02:27:36.776" v="431" actId="1076"/>
          <ac:picMkLst>
            <pc:docMk/>
            <pc:sldMk cId="2034404132" sldId="256"/>
            <ac:picMk id="190" creationId="{706B6500-CE02-40E2-AC39-58D08ABA4A31}"/>
          </ac:picMkLst>
        </pc:picChg>
        <pc:inkChg chg="del">
          <ac:chgData name="子誼 廖" userId="ec1bd7dad0044942" providerId="LiveId" clId="{795544DE-21F7-4E0B-B41E-0A9B17065942}" dt="2019-01-13T02:24:41.504" v="413" actId="478"/>
          <ac:inkMkLst>
            <pc:docMk/>
            <pc:sldMk cId="2034404132" sldId="256"/>
            <ac:inkMk id="28" creationId="{12A5088C-D99C-4D66-93C8-76F11792B247}"/>
          </ac:inkMkLst>
        </pc:inkChg>
        <pc:inkChg chg="del">
          <ac:chgData name="子誼 廖" userId="ec1bd7dad0044942" providerId="LiveId" clId="{795544DE-21F7-4E0B-B41E-0A9B17065942}" dt="2019-01-13T02:24:41.504" v="413" actId="478"/>
          <ac:inkMkLst>
            <pc:docMk/>
            <pc:sldMk cId="2034404132" sldId="256"/>
            <ac:inkMk id="42" creationId="{08663317-67F3-4D12-A443-78293CD11BDE}"/>
          </ac:inkMkLst>
        </pc:inkChg>
        <pc:inkChg chg="del">
          <ac:chgData name="子誼 廖" userId="ec1bd7dad0044942" providerId="LiveId" clId="{795544DE-21F7-4E0B-B41E-0A9B17065942}" dt="2019-01-13T02:24:41.504" v="413" actId="478"/>
          <ac:inkMkLst>
            <pc:docMk/>
            <pc:sldMk cId="2034404132" sldId="256"/>
            <ac:inkMk id="43" creationId="{6B0A7C24-B3FB-4E06-A0E0-A42AB8DD37B1}"/>
          </ac:inkMkLst>
        </pc:inkChg>
        <pc:inkChg chg="del">
          <ac:chgData name="子誼 廖" userId="ec1bd7dad0044942" providerId="LiveId" clId="{795544DE-21F7-4E0B-B41E-0A9B17065942}" dt="2019-01-13T02:24:41.504" v="413" actId="478"/>
          <ac:inkMkLst>
            <pc:docMk/>
            <pc:sldMk cId="2034404132" sldId="256"/>
            <ac:inkMk id="44" creationId="{428C3508-8C6A-4D40-8C26-167BE3F2F5D3}"/>
          </ac:inkMkLst>
        </pc:inkChg>
        <pc:cxnChg chg="mod">
          <ac:chgData name="子誼 廖" userId="ec1bd7dad0044942" providerId="LiveId" clId="{795544DE-21F7-4E0B-B41E-0A9B17065942}" dt="2019-01-13T02:04:27.037" v="159" actId="1076"/>
          <ac:cxnSpMkLst>
            <pc:docMk/>
            <pc:sldMk cId="2034404132" sldId="256"/>
            <ac:cxnSpMk id="36" creationId="{39C216C6-35BA-4281-8006-C0FB4202EF49}"/>
          </ac:cxnSpMkLst>
        </pc:cxnChg>
        <pc:cxnChg chg="del">
          <ac:chgData name="子誼 廖" userId="ec1bd7dad0044942" providerId="LiveId" clId="{795544DE-21F7-4E0B-B41E-0A9B17065942}" dt="2019-01-13T01:46:43.902" v="0" actId="478"/>
          <ac:cxnSpMkLst>
            <pc:docMk/>
            <pc:sldMk cId="2034404132" sldId="256"/>
            <ac:cxnSpMk id="38" creationId="{F5679EA4-E4FA-4AA7-8687-97A8A7DA90C7}"/>
          </ac:cxnSpMkLst>
        </pc:cxnChg>
        <pc:cxnChg chg="del">
          <ac:chgData name="子誼 廖" userId="ec1bd7dad0044942" providerId="LiveId" clId="{795544DE-21F7-4E0B-B41E-0A9B17065942}" dt="2019-01-13T01:46:45.526" v="1" actId="478"/>
          <ac:cxnSpMkLst>
            <pc:docMk/>
            <pc:sldMk cId="2034404132" sldId="256"/>
            <ac:cxnSpMk id="39" creationId="{66BCE7C1-C0E9-4FB5-A138-CF2DB888002E}"/>
          </ac:cxnSpMkLst>
        </pc:cxnChg>
        <pc:cxnChg chg="del">
          <ac:chgData name="子誼 廖" userId="ec1bd7dad0044942" providerId="LiveId" clId="{795544DE-21F7-4E0B-B41E-0A9B17065942}" dt="2019-01-13T01:51:07.890" v="42" actId="478"/>
          <ac:cxnSpMkLst>
            <pc:docMk/>
            <pc:sldMk cId="2034404132" sldId="256"/>
            <ac:cxnSpMk id="66" creationId="{59359068-D17F-4F7A-9B39-6B01004B009D}"/>
          </ac:cxnSpMkLst>
        </pc:cxnChg>
        <pc:cxnChg chg="del">
          <ac:chgData name="子誼 廖" userId="ec1bd7dad0044942" providerId="LiveId" clId="{795544DE-21F7-4E0B-B41E-0A9B17065942}" dt="2019-01-13T01:51:09.767" v="43" actId="478"/>
          <ac:cxnSpMkLst>
            <pc:docMk/>
            <pc:sldMk cId="2034404132" sldId="256"/>
            <ac:cxnSpMk id="67" creationId="{F6359E69-D829-4238-94DE-DBCE7BE6D492}"/>
          </ac:cxnSpMkLst>
        </pc:cxnChg>
        <pc:cxnChg chg="mod">
          <ac:chgData name="子誼 廖" userId="ec1bd7dad0044942" providerId="LiveId" clId="{795544DE-21F7-4E0B-B41E-0A9B17065942}" dt="2019-01-13T01:56:09.889" v="117" actId="692"/>
          <ac:cxnSpMkLst>
            <pc:docMk/>
            <pc:sldMk cId="2034404132" sldId="256"/>
            <ac:cxnSpMk id="68" creationId="{9958E3D3-3E26-492C-95D1-8EC158AD5A85}"/>
          </ac:cxnSpMkLst>
        </pc:cxnChg>
        <pc:cxnChg chg="mod">
          <ac:chgData name="子誼 廖" userId="ec1bd7dad0044942" providerId="LiveId" clId="{795544DE-21F7-4E0B-B41E-0A9B17065942}" dt="2019-01-13T01:56:18.063" v="118" actId="692"/>
          <ac:cxnSpMkLst>
            <pc:docMk/>
            <pc:sldMk cId="2034404132" sldId="256"/>
            <ac:cxnSpMk id="108" creationId="{D10827B1-2A79-43B6-9588-43767AF93C35}"/>
          </ac:cxnSpMkLst>
        </pc:cxnChg>
        <pc:cxnChg chg="del">
          <ac:chgData name="子誼 廖" userId="ec1bd7dad0044942" providerId="LiveId" clId="{795544DE-21F7-4E0B-B41E-0A9B17065942}" dt="2019-01-13T01:52:45.440" v="72" actId="478"/>
          <ac:cxnSpMkLst>
            <pc:docMk/>
            <pc:sldMk cId="2034404132" sldId="256"/>
            <ac:cxnSpMk id="110" creationId="{98959180-80D2-4AAE-87E9-063EEA4F102D}"/>
          </ac:cxnSpMkLst>
        </pc:cxnChg>
        <pc:cxnChg chg="del">
          <ac:chgData name="子誼 廖" userId="ec1bd7dad0044942" providerId="LiveId" clId="{795544DE-21F7-4E0B-B41E-0A9B17065942}" dt="2019-01-13T01:52:47.988" v="73" actId="478"/>
          <ac:cxnSpMkLst>
            <pc:docMk/>
            <pc:sldMk cId="2034404132" sldId="256"/>
            <ac:cxnSpMk id="111" creationId="{D7D5381F-74AE-4DB7-BEB5-166563DA561E}"/>
          </ac:cxnSpMkLst>
        </pc:cxnChg>
        <pc:cxnChg chg="mod">
          <ac:chgData name="子誼 廖" userId="ec1bd7dad0044942" providerId="LiveId" clId="{795544DE-21F7-4E0B-B41E-0A9B17065942}" dt="2019-01-13T01:53:43.454" v="76" actId="14100"/>
          <ac:cxnSpMkLst>
            <pc:docMk/>
            <pc:sldMk cId="2034404132" sldId="256"/>
            <ac:cxnSpMk id="112" creationId="{D4E136C0-A564-4247-BF46-3995B1FF7A9B}"/>
          </ac:cxnSpMkLst>
        </pc:cxnChg>
        <pc:cxnChg chg="del">
          <ac:chgData name="子誼 廖" userId="ec1bd7dad0044942" providerId="LiveId" clId="{795544DE-21F7-4E0B-B41E-0A9B17065942}" dt="2019-01-13T02:01:30.606" v="134" actId="478"/>
          <ac:cxnSpMkLst>
            <pc:docMk/>
            <pc:sldMk cId="2034404132" sldId="256"/>
            <ac:cxnSpMk id="432" creationId="{19BB9A87-012B-43BA-8BC3-890F3AFE61E5}"/>
          </ac:cxnSpMkLst>
        </pc:cxnChg>
        <pc:cxnChg chg="del">
          <ac:chgData name="子誼 廖" userId="ec1bd7dad0044942" providerId="LiveId" clId="{795544DE-21F7-4E0B-B41E-0A9B17065942}" dt="2019-01-13T02:01:30.606" v="134" actId="478"/>
          <ac:cxnSpMkLst>
            <pc:docMk/>
            <pc:sldMk cId="2034404132" sldId="256"/>
            <ac:cxnSpMk id="433" creationId="{7E92AA0C-54B9-4388-A746-84A503184CAE}"/>
          </ac:cxnSpMkLst>
        </pc:cxnChg>
        <pc:cxnChg chg="mod">
          <ac:chgData name="子誼 廖" userId="ec1bd7dad0044942" providerId="LiveId" clId="{795544DE-21F7-4E0B-B41E-0A9B17065942}" dt="2019-01-13T02:02:39.371" v="151" actId="692"/>
          <ac:cxnSpMkLst>
            <pc:docMk/>
            <pc:sldMk cId="2034404132" sldId="256"/>
            <ac:cxnSpMk id="434" creationId="{DA9161EC-23E1-414C-8833-0A354BCAAFCF}"/>
          </ac:cxnSpMkLst>
        </pc:cxnChg>
        <pc:cxnChg chg="del">
          <ac:chgData name="子誼 廖" userId="ec1bd7dad0044942" providerId="LiveId" clId="{795544DE-21F7-4E0B-B41E-0A9B17065942}" dt="2019-01-13T01:57:04.856" v="121" actId="478"/>
          <ac:cxnSpMkLst>
            <pc:docMk/>
            <pc:sldMk cId="2034404132" sldId="256"/>
            <ac:cxnSpMk id="698" creationId="{58427FEA-A895-4907-AF6D-984B2D35648C}"/>
          </ac:cxnSpMkLst>
        </pc:cxnChg>
        <pc:cxnChg chg="del">
          <ac:chgData name="子誼 廖" userId="ec1bd7dad0044942" providerId="LiveId" clId="{795544DE-21F7-4E0B-B41E-0A9B17065942}" dt="2019-01-13T01:57:10.059" v="122" actId="478"/>
          <ac:cxnSpMkLst>
            <pc:docMk/>
            <pc:sldMk cId="2034404132" sldId="256"/>
            <ac:cxnSpMk id="699" creationId="{0E330C53-B29A-4209-A44D-48848DC957F3}"/>
          </ac:cxnSpMkLst>
        </pc:cxnChg>
        <pc:cxnChg chg="mod">
          <ac:chgData name="子誼 廖" userId="ec1bd7dad0044942" providerId="LiveId" clId="{795544DE-21F7-4E0B-B41E-0A9B17065942}" dt="2019-01-13T01:58:02.329" v="125" actId="14100"/>
          <ac:cxnSpMkLst>
            <pc:docMk/>
            <pc:sldMk cId="2034404132" sldId="256"/>
            <ac:cxnSpMk id="700" creationId="{A294BBF1-6D52-4DFF-BEB0-53C2ED38B9BB}"/>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stanleylu/Downloads/ML%20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stanleylu/Downloads/ML%20Final.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Accuracy</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TW"/>
        </a:p>
      </c:txPr>
    </c:title>
    <c:autoTitleDeleted val="0"/>
    <c:plotArea>
      <c:layout/>
      <c:barChart>
        <c:barDir val="col"/>
        <c:grouping val="clustered"/>
        <c:varyColors val="0"/>
        <c:ser>
          <c:idx val="0"/>
          <c:order val="0"/>
          <c:tx>
            <c:strRef>
              <c:f>Sheet1!$L$20</c:f>
              <c:strCache>
                <c:ptCount val="1"/>
                <c:pt idx="0">
                  <c:v>weighted</c:v>
                </c:pt>
              </c:strCache>
            </c:strRef>
          </c:tx>
          <c:spPr>
            <a:solidFill>
              <a:schemeClr val="accent1"/>
            </a:solidFill>
            <a:ln>
              <a:noFill/>
            </a:ln>
            <a:effectLst/>
          </c:spPr>
          <c:invertIfNegative val="0"/>
          <c:cat>
            <c:strRef>
              <c:f>Sheet1!$M$19:$N$19</c:f>
              <c:strCache>
                <c:ptCount val="2"/>
                <c:pt idx="0">
                  <c:v>with PCA</c:v>
                </c:pt>
                <c:pt idx="1">
                  <c:v>without PCA</c:v>
                </c:pt>
              </c:strCache>
            </c:strRef>
          </c:cat>
          <c:val>
            <c:numRef>
              <c:f>Sheet1!$M$20:$N$20</c:f>
              <c:numCache>
                <c:formatCode>General</c:formatCode>
                <c:ptCount val="2"/>
                <c:pt idx="0">
                  <c:v>0.36199999999999999</c:v>
                </c:pt>
                <c:pt idx="1">
                  <c:v>0.48</c:v>
                </c:pt>
              </c:numCache>
            </c:numRef>
          </c:val>
          <c:extLst>
            <c:ext xmlns:c16="http://schemas.microsoft.com/office/drawing/2014/chart" uri="{C3380CC4-5D6E-409C-BE32-E72D297353CC}">
              <c16:uniqueId val="{00000000-CA53-9848-9827-15B173181782}"/>
            </c:ext>
          </c:extLst>
        </c:ser>
        <c:ser>
          <c:idx val="1"/>
          <c:order val="1"/>
          <c:tx>
            <c:strRef>
              <c:f>Sheet1!$L$21</c:f>
              <c:strCache>
                <c:ptCount val="1"/>
                <c:pt idx="0">
                  <c:v>no weighted</c:v>
                </c:pt>
              </c:strCache>
            </c:strRef>
          </c:tx>
          <c:spPr>
            <a:solidFill>
              <a:schemeClr val="accent2"/>
            </a:solidFill>
            <a:ln>
              <a:noFill/>
            </a:ln>
            <a:effectLst/>
          </c:spPr>
          <c:invertIfNegative val="0"/>
          <c:cat>
            <c:strRef>
              <c:f>Sheet1!$M$19:$N$19</c:f>
              <c:strCache>
                <c:ptCount val="2"/>
                <c:pt idx="0">
                  <c:v>with PCA</c:v>
                </c:pt>
                <c:pt idx="1">
                  <c:v>without PCA</c:v>
                </c:pt>
              </c:strCache>
            </c:strRef>
          </c:cat>
          <c:val>
            <c:numRef>
              <c:f>Sheet1!$M$21:$N$21</c:f>
              <c:numCache>
                <c:formatCode>General</c:formatCode>
                <c:ptCount val="2"/>
                <c:pt idx="0">
                  <c:v>0.53600000000000003</c:v>
                </c:pt>
                <c:pt idx="1">
                  <c:v>0.65</c:v>
                </c:pt>
              </c:numCache>
            </c:numRef>
          </c:val>
          <c:extLst>
            <c:ext xmlns:c16="http://schemas.microsoft.com/office/drawing/2014/chart" uri="{C3380CC4-5D6E-409C-BE32-E72D297353CC}">
              <c16:uniqueId val="{00000001-CA53-9848-9827-15B173181782}"/>
            </c:ext>
          </c:extLst>
        </c:ser>
        <c:dLbls>
          <c:showLegendKey val="0"/>
          <c:showVal val="0"/>
          <c:showCatName val="0"/>
          <c:showSerName val="0"/>
          <c:showPercent val="0"/>
          <c:showBubbleSize val="0"/>
        </c:dLbls>
        <c:gapWidth val="219"/>
        <c:overlap val="-27"/>
        <c:axId val="2100975663"/>
        <c:axId val="2105171183"/>
      </c:barChart>
      <c:catAx>
        <c:axId val="2100975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TW"/>
          </a:p>
        </c:txPr>
        <c:crossAx val="2105171183"/>
        <c:crosses val="autoZero"/>
        <c:auto val="1"/>
        <c:lblAlgn val="ctr"/>
        <c:lblOffset val="100"/>
        <c:noMultiLvlLbl val="0"/>
      </c:catAx>
      <c:valAx>
        <c:axId val="21051711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TW"/>
          </a:p>
        </c:txPr>
        <c:crossAx val="21009756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Loss</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TW"/>
        </a:p>
      </c:txPr>
    </c:title>
    <c:autoTitleDeleted val="0"/>
    <c:plotArea>
      <c:layout/>
      <c:barChart>
        <c:barDir val="col"/>
        <c:grouping val="clustered"/>
        <c:varyColors val="0"/>
        <c:ser>
          <c:idx val="0"/>
          <c:order val="0"/>
          <c:tx>
            <c:strRef>
              <c:f>Sheet1!$L$24</c:f>
              <c:strCache>
                <c:ptCount val="1"/>
                <c:pt idx="0">
                  <c:v>weighted</c:v>
                </c:pt>
              </c:strCache>
            </c:strRef>
          </c:tx>
          <c:spPr>
            <a:solidFill>
              <a:schemeClr val="accent1"/>
            </a:solidFill>
            <a:ln>
              <a:noFill/>
            </a:ln>
            <a:effectLst/>
          </c:spPr>
          <c:invertIfNegative val="0"/>
          <c:cat>
            <c:strRef>
              <c:f>Sheet1!$M$23:$N$23</c:f>
              <c:strCache>
                <c:ptCount val="2"/>
                <c:pt idx="0">
                  <c:v>with PCA</c:v>
                </c:pt>
                <c:pt idx="1">
                  <c:v>without PCA</c:v>
                </c:pt>
              </c:strCache>
            </c:strRef>
          </c:cat>
          <c:val>
            <c:numRef>
              <c:f>Sheet1!$M$24:$N$24</c:f>
              <c:numCache>
                <c:formatCode>General</c:formatCode>
                <c:ptCount val="2"/>
                <c:pt idx="0">
                  <c:v>0.59199999999999997</c:v>
                </c:pt>
                <c:pt idx="1">
                  <c:v>0.46700000000000003</c:v>
                </c:pt>
              </c:numCache>
            </c:numRef>
          </c:val>
          <c:extLst>
            <c:ext xmlns:c16="http://schemas.microsoft.com/office/drawing/2014/chart" uri="{C3380CC4-5D6E-409C-BE32-E72D297353CC}">
              <c16:uniqueId val="{00000000-C39C-0C4E-97BA-E434D12E983D}"/>
            </c:ext>
          </c:extLst>
        </c:ser>
        <c:ser>
          <c:idx val="1"/>
          <c:order val="1"/>
          <c:tx>
            <c:strRef>
              <c:f>Sheet1!$L$25</c:f>
              <c:strCache>
                <c:ptCount val="1"/>
                <c:pt idx="0">
                  <c:v>no weighted</c:v>
                </c:pt>
              </c:strCache>
            </c:strRef>
          </c:tx>
          <c:spPr>
            <a:solidFill>
              <a:schemeClr val="accent2"/>
            </a:solidFill>
            <a:ln>
              <a:noFill/>
            </a:ln>
            <a:effectLst/>
          </c:spPr>
          <c:invertIfNegative val="0"/>
          <c:cat>
            <c:strRef>
              <c:f>Sheet1!$M$23:$N$23</c:f>
              <c:strCache>
                <c:ptCount val="2"/>
                <c:pt idx="0">
                  <c:v>with PCA</c:v>
                </c:pt>
                <c:pt idx="1">
                  <c:v>without PCA</c:v>
                </c:pt>
              </c:strCache>
            </c:strRef>
          </c:cat>
          <c:val>
            <c:numRef>
              <c:f>Sheet1!$M$25:$N$25</c:f>
              <c:numCache>
                <c:formatCode>General</c:formatCode>
                <c:ptCount val="2"/>
                <c:pt idx="0">
                  <c:v>0.46500000000000002</c:v>
                </c:pt>
                <c:pt idx="1">
                  <c:v>0.35299999999999998</c:v>
                </c:pt>
              </c:numCache>
            </c:numRef>
          </c:val>
          <c:extLst>
            <c:ext xmlns:c16="http://schemas.microsoft.com/office/drawing/2014/chart" uri="{C3380CC4-5D6E-409C-BE32-E72D297353CC}">
              <c16:uniqueId val="{00000001-C39C-0C4E-97BA-E434D12E983D}"/>
            </c:ext>
          </c:extLst>
        </c:ser>
        <c:dLbls>
          <c:showLegendKey val="0"/>
          <c:showVal val="0"/>
          <c:showCatName val="0"/>
          <c:showSerName val="0"/>
          <c:showPercent val="0"/>
          <c:showBubbleSize val="0"/>
        </c:dLbls>
        <c:gapWidth val="219"/>
        <c:overlap val="-27"/>
        <c:axId val="2100602127"/>
        <c:axId val="2100665551"/>
      </c:barChart>
      <c:catAx>
        <c:axId val="21006021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TW"/>
          </a:p>
        </c:txPr>
        <c:crossAx val="2100665551"/>
        <c:crosses val="autoZero"/>
        <c:auto val="1"/>
        <c:lblAlgn val="ctr"/>
        <c:lblOffset val="100"/>
        <c:noMultiLvlLbl val="0"/>
      </c:catAx>
      <c:valAx>
        <c:axId val="21006655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TW"/>
          </a:p>
        </c:txPr>
        <c:crossAx val="21006021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Loss</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TW"/>
        </a:p>
      </c:txPr>
    </c:title>
    <c:autoTitleDeleted val="0"/>
    <c:plotArea>
      <c:layout/>
      <c:barChart>
        <c:barDir val="col"/>
        <c:grouping val="clustered"/>
        <c:varyColors val="0"/>
        <c:ser>
          <c:idx val="0"/>
          <c:order val="0"/>
          <c:tx>
            <c:strRef>
              <c:f>Sheet1!$E$10</c:f>
              <c:strCache>
                <c:ptCount val="1"/>
                <c:pt idx="0">
                  <c:v>without date encode</c:v>
                </c:pt>
              </c:strCache>
            </c:strRef>
          </c:tx>
          <c:spPr>
            <a:solidFill>
              <a:schemeClr val="accent1"/>
            </a:solidFill>
            <a:ln>
              <a:noFill/>
            </a:ln>
            <a:effectLst/>
          </c:spPr>
          <c:invertIfNegative val="0"/>
          <c:cat>
            <c:strRef>
              <c:f>Sheet1!$F$9:$J$9</c:f>
              <c:strCache>
                <c:ptCount val="5"/>
                <c:pt idx="0">
                  <c:v>Linear Regression</c:v>
                </c:pt>
                <c:pt idx="1">
                  <c:v>KNN</c:v>
                </c:pt>
                <c:pt idx="2">
                  <c:v>Decision Tree</c:v>
                </c:pt>
                <c:pt idx="3">
                  <c:v>Random Forest</c:v>
                </c:pt>
                <c:pt idx="4">
                  <c:v>CNN</c:v>
                </c:pt>
              </c:strCache>
            </c:strRef>
          </c:cat>
          <c:val>
            <c:numRef>
              <c:f>Sheet1!$F$10:$J$10</c:f>
              <c:numCache>
                <c:formatCode>General</c:formatCode>
                <c:ptCount val="5"/>
                <c:pt idx="0">
                  <c:v>0.69899999999999995</c:v>
                </c:pt>
                <c:pt idx="1">
                  <c:v>0.67800000000000005</c:v>
                </c:pt>
                <c:pt idx="2">
                  <c:v>0.47399999999999998</c:v>
                </c:pt>
                <c:pt idx="3">
                  <c:v>0.35499999999999998</c:v>
                </c:pt>
                <c:pt idx="4" formatCode="0%">
                  <c:v>0.41</c:v>
                </c:pt>
              </c:numCache>
            </c:numRef>
          </c:val>
          <c:extLst>
            <c:ext xmlns:c16="http://schemas.microsoft.com/office/drawing/2014/chart" uri="{C3380CC4-5D6E-409C-BE32-E72D297353CC}">
              <c16:uniqueId val="{00000000-2C28-2A48-AAE9-B69138B101E2}"/>
            </c:ext>
          </c:extLst>
        </c:ser>
        <c:ser>
          <c:idx val="1"/>
          <c:order val="1"/>
          <c:tx>
            <c:strRef>
              <c:f>Sheet1!$E$11</c:f>
              <c:strCache>
                <c:ptCount val="1"/>
                <c:pt idx="0">
                  <c:v>with date encode</c:v>
                </c:pt>
              </c:strCache>
            </c:strRef>
          </c:tx>
          <c:spPr>
            <a:solidFill>
              <a:schemeClr val="accent2"/>
            </a:solidFill>
            <a:ln>
              <a:noFill/>
            </a:ln>
            <a:effectLst/>
          </c:spPr>
          <c:invertIfNegative val="0"/>
          <c:cat>
            <c:strRef>
              <c:f>Sheet1!$F$9:$J$9</c:f>
              <c:strCache>
                <c:ptCount val="5"/>
                <c:pt idx="0">
                  <c:v>Linear Regression</c:v>
                </c:pt>
                <c:pt idx="1">
                  <c:v>KNN</c:v>
                </c:pt>
                <c:pt idx="2">
                  <c:v>Decision Tree</c:v>
                </c:pt>
                <c:pt idx="3">
                  <c:v>Random Forest</c:v>
                </c:pt>
                <c:pt idx="4">
                  <c:v>CNN</c:v>
                </c:pt>
              </c:strCache>
            </c:strRef>
          </c:cat>
          <c:val>
            <c:numRef>
              <c:f>Sheet1!$F$11:$J$11</c:f>
              <c:numCache>
                <c:formatCode>General</c:formatCode>
                <c:ptCount val="5"/>
                <c:pt idx="0">
                  <c:v>0.68600000000000005</c:v>
                </c:pt>
                <c:pt idx="1">
                  <c:v>0.58899999999999997</c:v>
                </c:pt>
                <c:pt idx="2">
                  <c:v>0.45900000000000002</c:v>
                </c:pt>
                <c:pt idx="3">
                  <c:v>0.32700000000000001</c:v>
                </c:pt>
                <c:pt idx="4">
                  <c:v>0.34499999999999997</c:v>
                </c:pt>
              </c:numCache>
            </c:numRef>
          </c:val>
          <c:extLst>
            <c:ext xmlns:c16="http://schemas.microsoft.com/office/drawing/2014/chart" uri="{C3380CC4-5D6E-409C-BE32-E72D297353CC}">
              <c16:uniqueId val="{00000001-2C28-2A48-AAE9-B69138B101E2}"/>
            </c:ext>
          </c:extLst>
        </c:ser>
        <c:dLbls>
          <c:showLegendKey val="0"/>
          <c:showVal val="0"/>
          <c:showCatName val="0"/>
          <c:showSerName val="0"/>
          <c:showPercent val="0"/>
          <c:showBubbleSize val="0"/>
        </c:dLbls>
        <c:gapWidth val="219"/>
        <c:overlap val="-27"/>
        <c:axId val="2056488943"/>
        <c:axId val="2056490623"/>
      </c:barChart>
      <c:catAx>
        <c:axId val="2056488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TW"/>
          </a:p>
        </c:txPr>
        <c:crossAx val="2056490623"/>
        <c:crosses val="autoZero"/>
        <c:auto val="1"/>
        <c:lblAlgn val="ctr"/>
        <c:lblOffset val="100"/>
        <c:noMultiLvlLbl val="0"/>
      </c:catAx>
      <c:valAx>
        <c:axId val="20564906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TW"/>
          </a:p>
        </c:txPr>
        <c:crossAx val="20564889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Accuracy</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TW"/>
        </a:p>
      </c:txPr>
    </c:title>
    <c:autoTitleDeleted val="0"/>
    <c:plotArea>
      <c:layout/>
      <c:barChart>
        <c:barDir val="col"/>
        <c:grouping val="clustered"/>
        <c:varyColors val="0"/>
        <c:ser>
          <c:idx val="0"/>
          <c:order val="0"/>
          <c:tx>
            <c:strRef>
              <c:f>Sheet1!$E$14</c:f>
              <c:strCache>
                <c:ptCount val="1"/>
                <c:pt idx="0">
                  <c:v>without date encode</c:v>
                </c:pt>
              </c:strCache>
            </c:strRef>
          </c:tx>
          <c:spPr>
            <a:solidFill>
              <a:schemeClr val="accent1"/>
            </a:solidFill>
            <a:ln>
              <a:noFill/>
            </a:ln>
            <a:effectLst/>
          </c:spPr>
          <c:invertIfNegative val="0"/>
          <c:cat>
            <c:strRef>
              <c:f>Sheet1!$F$13:$J$13</c:f>
              <c:strCache>
                <c:ptCount val="5"/>
                <c:pt idx="0">
                  <c:v>Linear Regression</c:v>
                </c:pt>
                <c:pt idx="1">
                  <c:v>KNN</c:v>
                </c:pt>
                <c:pt idx="2">
                  <c:v>Decision Tree</c:v>
                </c:pt>
                <c:pt idx="3">
                  <c:v>Random Forest</c:v>
                </c:pt>
                <c:pt idx="4">
                  <c:v>CNN</c:v>
                </c:pt>
              </c:strCache>
            </c:strRef>
          </c:cat>
          <c:val>
            <c:numRef>
              <c:f>Sheet1!$F$14:$J$14</c:f>
              <c:numCache>
                <c:formatCode>General</c:formatCode>
                <c:ptCount val="5"/>
                <c:pt idx="0">
                  <c:v>0.44600000000000001</c:v>
                </c:pt>
                <c:pt idx="1">
                  <c:v>0.48299999999999998</c:v>
                </c:pt>
                <c:pt idx="2">
                  <c:v>0.64200000000000002</c:v>
                </c:pt>
                <c:pt idx="3">
                  <c:v>0.72799999999999998</c:v>
                </c:pt>
                <c:pt idx="4">
                  <c:v>0.53</c:v>
                </c:pt>
              </c:numCache>
            </c:numRef>
          </c:val>
          <c:extLst>
            <c:ext xmlns:c16="http://schemas.microsoft.com/office/drawing/2014/chart" uri="{C3380CC4-5D6E-409C-BE32-E72D297353CC}">
              <c16:uniqueId val="{00000000-ED09-0949-9FBC-3EEBE06798AB}"/>
            </c:ext>
          </c:extLst>
        </c:ser>
        <c:ser>
          <c:idx val="1"/>
          <c:order val="1"/>
          <c:tx>
            <c:strRef>
              <c:f>Sheet1!$E$15</c:f>
              <c:strCache>
                <c:ptCount val="1"/>
                <c:pt idx="0">
                  <c:v>with date encode</c:v>
                </c:pt>
              </c:strCache>
            </c:strRef>
          </c:tx>
          <c:spPr>
            <a:solidFill>
              <a:schemeClr val="accent2"/>
            </a:solidFill>
            <a:ln>
              <a:noFill/>
            </a:ln>
            <a:effectLst/>
          </c:spPr>
          <c:invertIfNegative val="0"/>
          <c:cat>
            <c:strRef>
              <c:f>Sheet1!$F$13:$J$13</c:f>
              <c:strCache>
                <c:ptCount val="5"/>
                <c:pt idx="0">
                  <c:v>Linear Regression</c:v>
                </c:pt>
                <c:pt idx="1">
                  <c:v>KNN</c:v>
                </c:pt>
                <c:pt idx="2">
                  <c:v>Decision Tree</c:v>
                </c:pt>
                <c:pt idx="3">
                  <c:v>Random Forest</c:v>
                </c:pt>
                <c:pt idx="4">
                  <c:v>CNN</c:v>
                </c:pt>
              </c:strCache>
            </c:strRef>
          </c:cat>
          <c:val>
            <c:numRef>
              <c:f>Sheet1!$F$15:$J$15</c:f>
              <c:numCache>
                <c:formatCode>General</c:formatCode>
                <c:ptCount val="5"/>
                <c:pt idx="0">
                  <c:v>0.46200000000000002</c:v>
                </c:pt>
                <c:pt idx="1">
                  <c:v>0.56200000000000006</c:v>
                </c:pt>
                <c:pt idx="2">
                  <c:v>0.65</c:v>
                </c:pt>
                <c:pt idx="3">
                  <c:v>0.75</c:v>
                </c:pt>
                <c:pt idx="4">
                  <c:v>0.65</c:v>
                </c:pt>
              </c:numCache>
            </c:numRef>
          </c:val>
          <c:extLst>
            <c:ext xmlns:c16="http://schemas.microsoft.com/office/drawing/2014/chart" uri="{C3380CC4-5D6E-409C-BE32-E72D297353CC}">
              <c16:uniqueId val="{00000001-ED09-0949-9FBC-3EEBE06798AB}"/>
            </c:ext>
          </c:extLst>
        </c:ser>
        <c:dLbls>
          <c:showLegendKey val="0"/>
          <c:showVal val="0"/>
          <c:showCatName val="0"/>
          <c:showSerName val="0"/>
          <c:showPercent val="0"/>
          <c:showBubbleSize val="0"/>
        </c:dLbls>
        <c:gapWidth val="219"/>
        <c:overlap val="-27"/>
        <c:axId val="2056455439"/>
        <c:axId val="2056457087"/>
      </c:barChart>
      <c:catAx>
        <c:axId val="20564554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TW"/>
          </a:p>
        </c:txPr>
        <c:crossAx val="2056457087"/>
        <c:crosses val="autoZero"/>
        <c:auto val="1"/>
        <c:lblAlgn val="ctr"/>
        <c:lblOffset val="100"/>
        <c:noMultiLvlLbl val="0"/>
      </c:catAx>
      <c:valAx>
        <c:axId val="20564570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TW"/>
          </a:p>
        </c:txPr>
        <c:crossAx val="20564554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D5F283-49F5-4DA4-9FFC-1118EF9D61DE}" type="datetimeFigureOut">
              <a:rPr lang="zh-TW" altLang="en-US" smtClean="0"/>
              <a:t>2021/6/28</a:t>
            </a:fld>
            <a:endParaRPr lang="zh-TW" altLang="en-US"/>
          </a:p>
        </p:txBody>
      </p:sp>
      <p:sp>
        <p:nvSpPr>
          <p:cNvPr id="4" name="投影片影像版面配置區 3"/>
          <p:cNvSpPr>
            <a:spLocks noGrp="1" noRot="1" noChangeAspect="1"/>
          </p:cNvSpPr>
          <p:nvPr>
            <p:ph type="sldImg" idx="2"/>
          </p:nvPr>
        </p:nvSpPr>
        <p:spPr>
          <a:xfrm>
            <a:off x="2320925" y="1143000"/>
            <a:ext cx="221615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B0B533-DAAF-4610-97AF-BA1D4EA82AE0}" type="slidenum">
              <a:rPr lang="zh-TW" altLang="en-US" smtClean="0"/>
              <a:t>‹#›</a:t>
            </a:fld>
            <a:endParaRPr lang="zh-TW" altLang="en-US"/>
          </a:p>
        </p:txBody>
      </p:sp>
    </p:spTree>
    <p:extLst>
      <p:ext uri="{BB962C8B-B14F-4D97-AF65-F5344CB8AC3E}">
        <p14:creationId xmlns:p14="http://schemas.microsoft.com/office/powerpoint/2010/main" val="2338521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FB0B533-DAAF-4610-97AF-BA1D4EA82AE0}" type="slidenum">
              <a:rPr lang="zh-TW" altLang="en-US" smtClean="0"/>
              <a:t>1</a:t>
            </a:fld>
            <a:endParaRPr lang="zh-TW" altLang="en-US"/>
          </a:p>
        </p:txBody>
      </p:sp>
    </p:spTree>
    <p:extLst>
      <p:ext uri="{BB962C8B-B14F-4D97-AF65-F5344CB8AC3E}">
        <p14:creationId xmlns:p14="http://schemas.microsoft.com/office/powerpoint/2010/main" val="3807381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133005" y="6480867"/>
            <a:ext cx="24174054" cy="13786732"/>
          </a:xfrm>
        </p:spPr>
        <p:txBody>
          <a:bodyPr anchor="b"/>
          <a:lstStyle>
            <a:lvl1pPr algn="ctr">
              <a:defRPr sz="18661"/>
            </a:lvl1pPr>
          </a:lstStyle>
          <a:p>
            <a:r>
              <a:rPr lang="zh-TW" altLang="en-US"/>
              <a:t>按一下以編輯母片標題樣式</a:t>
            </a:r>
            <a:endParaRPr lang="en-US" dirty="0"/>
          </a:p>
        </p:txBody>
      </p:sp>
      <p:sp>
        <p:nvSpPr>
          <p:cNvPr id="3" name="Subtitle 2"/>
          <p:cNvSpPr>
            <a:spLocks noGrp="1"/>
          </p:cNvSpPr>
          <p:nvPr>
            <p:ph type="subTitle" idx="1"/>
          </p:nvPr>
        </p:nvSpPr>
        <p:spPr>
          <a:xfrm>
            <a:off x="3555008" y="20799268"/>
            <a:ext cx="21330047" cy="9560876"/>
          </a:xfrm>
        </p:spPr>
        <p:txBody>
          <a:bodyPr/>
          <a:lstStyle>
            <a:lvl1pPr marL="0" indent="0" algn="ctr">
              <a:buNone/>
              <a:defRPr sz="7464"/>
            </a:lvl1pPr>
            <a:lvl2pPr marL="1421983" indent="0" algn="ctr">
              <a:buNone/>
              <a:defRPr sz="6220"/>
            </a:lvl2pPr>
            <a:lvl3pPr marL="2843967" indent="0" algn="ctr">
              <a:buNone/>
              <a:defRPr sz="5598"/>
            </a:lvl3pPr>
            <a:lvl4pPr marL="4265950" indent="0" algn="ctr">
              <a:buNone/>
              <a:defRPr sz="4976"/>
            </a:lvl4pPr>
            <a:lvl5pPr marL="5687934" indent="0" algn="ctr">
              <a:buNone/>
              <a:defRPr sz="4976"/>
            </a:lvl5pPr>
            <a:lvl6pPr marL="7109917" indent="0" algn="ctr">
              <a:buNone/>
              <a:defRPr sz="4976"/>
            </a:lvl6pPr>
            <a:lvl7pPr marL="8531901" indent="0" algn="ctr">
              <a:buNone/>
              <a:defRPr sz="4976"/>
            </a:lvl7pPr>
            <a:lvl8pPr marL="9953884" indent="0" algn="ctr">
              <a:buNone/>
              <a:defRPr sz="4976"/>
            </a:lvl8pPr>
            <a:lvl9pPr marL="11375868" indent="0" algn="ctr">
              <a:buNone/>
              <a:defRPr sz="4976"/>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B179937-3D80-4BC7-9C0C-85F5E94DE613}" type="datetimeFigureOut">
              <a:rPr lang="zh-TW" altLang="en-US" smtClean="0"/>
              <a:t>2021/6/28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D30606-606B-493F-AB1E-64A8E2B7C144}" type="slidenum">
              <a:rPr lang="zh-TW" altLang="en-US" smtClean="0"/>
              <a:t>‹#›</a:t>
            </a:fld>
            <a:endParaRPr lang="zh-TW" altLang="en-US"/>
          </a:p>
        </p:txBody>
      </p:sp>
    </p:spTree>
    <p:extLst>
      <p:ext uri="{BB962C8B-B14F-4D97-AF65-F5344CB8AC3E}">
        <p14:creationId xmlns:p14="http://schemas.microsoft.com/office/powerpoint/2010/main" val="2146515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B179937-3D80-4BC7-9C0C-85F5E94DE613}" type="datetimeFigureOut">
              <a:rPr lang="zh-TW" altLang="en-US" smtClean="0"/>
              <a:t>2021/6/28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D30606-606B-493F-AB1E-64A8E2B7C144}" type="slidenum">
              <a:rPr lang="zh-TW" altLang="en-US" smtClean="0"/>
              <a:t>‹#›</a:t>
            </a:fld>
            <a:endParaRPr lang="zh-TW" altLang="en-US"/>
          </a:p>
        </p:txBody>
      </p:sp>
    </p:spTree>
    <p:extLst>
      <p:ext uri="{BB962C8B-B14F-4D97-AF65-F5344CB8AC3E}">
        <p14:creationId xmlns:p14="http://schemas.microsoft.com/office/powerpoint/2010/main" val="3768023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352421" y="2108343"/>
            <a:ext cx="6132389" cy="33559329"/>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955256" y="2108343"/>
            <a:ext cx="18041665" cy="33559329"/>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B179937-3D80-4BC7-9C0C-85F5E94DE613}" type="datetimeFigureOut">
              <a:rPr lang="zh-TW" altLang="en-US" smtClean="0"/>
              <a:t>2021/6/28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D30606-606B-493F-AB1E-64A8E2B7C144}" type="slidenum">
              <a:rPr lang="zh-TW" altLang="en-US" smtClean="0"/>
              <a:t>‹#›</a:t>
            </a:fld>
            <a:endParaRPr lang="zh-TW" altLang="en-US"/>
          </a:p>
        </p:txBody>
      </p:sp>
    </p:spTree>
    <p:extLst>
      <p:ext uri="{BB962C8B-B14F-4D97-AF65-F5344CB8AC3E}">
        <p14:creationId xmlns:p14="http://schemas.microsoft.com/office/powerpoint/2010/main" val="4162188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B179937-3D80-4BC7-9C0C-85F5E94DE613}" type="datetimeFigureOut">
              <a:rPr lang="zh-TW" altLang="en-US" smtClean="0"/>
              <a:t>2021/6/28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D30606-606B-493F-AB1E-64A8E2B7C144}" type="slidenum">
              <a:rPr lang="zh-TW" altLang="en-US" smtClean="0"/>
              <a:t>‹#›</a:t>
            </a:fld>
            <a:endParaRPr lang="zh-TW" altLang="en-US"/>
          </a:p>
        </p:txBody>
      </p:sp>
    </p:spTree>
    <p:extLst>
      <p:ext uri="{BB962C8B-B14F-4D97-AF65-F5344CB8AC3E}">
        <p14:creationId xmlns:p14="http://schemas.microsoft.com/office/powerpoint/2010/main" val="630244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940444" y="9872559"/>
            <a:ext cx="24529554" cy="16472575"/>
          </a:xfrm>
        </p:spPr>
        <p:txBody>
          <a:bodyPr anchor="b"/>
          <a:lstStyle>
            <a:lvl1pPr>
              <a:defRPr sz="18661"/>
            </a:lvl1pPr>
          </a:lstStyle>
          <a:p>
            <a:r>
              <a:rPr lang="zh-TW" altLang="en-US"/>
              <a:t>按一下以編輯母片標題樣式</a:t>
            </a:r>
            <a:endParaRPr lang="en-US" dirty="0"/>
          </a:p>
        </p:txBody>
      </p:sp>
      <p:sp>
        <p:nvSpPr>
          <p:cNvPr id="3" name="Text Placeholder 2"/>
          <p:cNvSpPr>
            <a:spLocks noGrp="1"/>
          </p:cNvSpPr>
          <p:nvPr>
            <p:ph type="body" idx="1"/>
          </p:nvPr>
        </p:nvSpPr>
        <p:spPr>
          <a:xfrm>
            <a:off x="1940444" y="26500971"/>
            <a:ext cx="24529554" cy="8662538"/>
          </a:xfrm>
        </p:spPr>
        <p:txBody>
          <a:bodyPr/>
          <a:lstStyle>
            <a:lvl1pPr marL="0" indent="0">
              <a:buNone/>
              <a:defRPr sz="7464">
                <a:solidFill>
                  <a:schemeClr val="tx1"/>
                </a:solidFill>
              </a:defRPr>
            </a:lvl1pPr>
            <a:lvl2pPr marL="1421983" indent="0">
              <a:buNone/>
              <a:defRPr sz="6220">
                <a:solidFill>
                  <a:schemeClr val="tx1">
                    <a:tint val="75000"/>
                  </a:schemeClr>
                </a:solidFill>
              </a:defRPr>
            </a:lvl2pPr>
            <a:lvl3pPr marL="2843967" indent="0">
              <a:buNone/>
              <a:defRPr sz="5598">
                <a:solidFill>
                  <a:schemeClr val="tx1">
                    <a:tint val="75000"/>
                  </a:schemeClr>
                </a:solidFill>
              </a:defRPr>
            </a:lvl3pPr>
            <a:lvl4pPr marL="4265950" indent="0">
              <a:buNone/>
              <a:defRPr sz="4976">
                <a:solidFill>
                  <a:schemeClr val="tx1">
                    <a:tint val="75000"/>
                  </a:schemeClr>
                </a:solidFill>
              </a:defRPr>
            </a:lvl4pPr>
            <a:lvl5pPr marL="5687934" indent="0">
              <a:buNone/>
              <a:defRPr sz="4976">
                <a:solidFill>
                  <a:schemeClr val="tx1">
                    <a:tint val="75000"/>
                  </a:schemeClr>
                </a:solidFill>
              </a:defRPr>
            </a:lvl5pPr>
            <a:lvl6pPr marL="7109917" indent="0">
              <a:buNone/>
              <a:defRPr sz="4976">
                <a:solidFill>
                  <a:schemeClr val="tx1">
                    <a:tint val="75000"/>
                  </a:schemeClr>
                </a:solidFill>
              </a:defRPr>
            </a:lvl6pPr>
            <a:lvl7pPr marL="8531901" indent="0">
              <a:buNone/>
              <a:defRPr sz="4976">
                <a:solidFill>
                  <a:schemeClr val="tx1">
                    <a:tint val="75000"/>
                  </a:schemeClr>
                </a:solidFill>
              </a:defRPr>
            </a:lvl7pPr>
            <a:lvl8pPr marL="9953884" indent="0">
              <a:buNone/>
              <a:defRPr sz="4976">
                <a:solidFill>
                  <a:schemeClr val="tx1">
                    <a:tint val="75000"/>
                  </a:schemeClr>
                </a:solidFill>
              </a:defRPr>
            </a:lvl8pPr>
            <a:lvl9pPr marL="11375868" indent="0">
              <a:buNone/>
              <a:defRPr sz="4976">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B179937-3D80-4BC7-9C0C-85F5E94DE613}" type="datetimeFigureOut">
              <a:rPr lang="zh-TW" altLang="en-US" smtClean="0"/>
              <a:t>2021/6/28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D30606-606B-493F-AB1E-64A8E2B7C144}" type="slidenum">
              <a:rPr lang="zh-TW" altLang="en-US" smtClean="0"/>
              <a:t>‹#›</a:t>
            </a:fld>
            <a:endParaRPr lang="zh-TW" altLang="en-US"/>
          </a:p>
        </p:txBody>
      </p:sp>
    </p:spTree>
    <p:extLst>
      <p:ext uri="{BB962C8B-B14F-4D97-AF65-F5344CB8AC3E}">
        <p14:creationId xmlns:p14="http://schemas.microsoft.com/office/powerpoint/2010/main" val="3998729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955254" y="10541716"/>
            <a:ext cx="12087027" cy="2512595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4397782" y="10541716"/>
            <a:ext cx="12087027" cy="2512595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B179937-3D80-4BC7-9C0C-85F5E94DE613}" type="datetimeFigureOut">
              <a:rPr lang="zh-TW" altLang="en-US" smtClean="0"/>
              <a:t>2021/6/28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FD30606-606B-493F-AB1E-64A8E2B7C144}" type="slidenum">
              <a:rPr lang="zh-TW" altLang="en-US" smtClean="0"/>
              <a:t>‹#›</a:t>
            </a:fld>
            <a:endParaRPr lang="zh-TW" altLang="en-US"/>
          </a:p>
        </p:txBody>
      </p:sp>
    </p:spTree>
    <p:extLst>
      <p:ext uri="{BB962C8B-B14F-4D97-AF65-F5344CB8AC3E}">
        <p14:creationId xmlns:p14="http://schemas.microsoft.com/office/powerpoint/2010/main" val="3466988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958959" y="2108352"/>
            <a:ext cx="24529554" cy="7654206"/>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958962" y="9707549"/>
            <a:ext cx="12031478" cy="4757520"/>
          </a:xfrm>
        </p:spPr>
        <p:txBody>
          <a:bodyPr anchor="b"/>
          <a:lstStyle>
            <a:lvl1pPr marL="0" indent="0">
              <a:buNone/>
              <a:defRPr sz="7464" b="1"/>
            </a:lvl1pPr>
            <a:lvl2pPr marL="1421983" indent="0">
              <a:buNone/>
              <a:defRPr sz="6220" b="1"/>
            </a:lvl2pPr>
            <a:lvl3pPr marL="2843967" indent="0">
              <a:buNone/>
              <a:defRPr sz="5598" b="1"/>
            </a:lvl3pPr>
            <a:lvl4pPr marL="4265950" indent="0">
              <a:buNone/>
              <a:defRPr sz="4976" b="1"/>
            </a:lvl4pPr>
            <a:lvl5pPr marL="5687934" indent="0">
              <a:buNone/>
              <a:defRPr sz="4976" b="1"/>
            </a:lvl5pPr>
            <a:lvl6pPr marL="7109917" indent="0">
              <a:buNone/>
              <a:defRPr sz="4976" b="1"/>
            </a:lvl6pPr>
            <a:lvl7pPr marL="8531901" indent="0">
              <a:buNone/>
              <a:defRPr sz="4976" b="1"/>
            </a:lvl7pPr>
            <a:lvl8pPr marL="9953884" indent="0">
              <a:buNone/>
              <a:defRPr sz="4976" b="1"/>
            </a:lvl8pPr>
            <a:lvl9pPr marL="11375868" indent="0">
              <a:buNone/>
              <a:defRPr sz="4976" b="1"/>
            </a:lvl9pPr>
          </a:lstStyle>
          <a:p>
            <a:pPr lvl="0"/>
            <a:r>
              <a:rPr lang="zh-TW" altLang="en-US"/>
              <a:t>編輯母片文字樣式</a:t>
            </a:r>
          </a:p>
        </p:txBody>
      </p:sp>
      <p:sp>
        <p:nvSpPr>
          <p:cNvPr id="4" name="Content Placeholder 3"/>
          <p:cNvSpPr>
            <a:spLocks noGrp="1"/>
          </p:cNvSpPr>
          <p:nvPr>
            <p:ph sz="half" idx="2"/>
          </p:nvPr>
        </p:nvSpPr>
        <p:spPr>
          <a:xfrm>
            <a:off x="1958962" y="14465069"/>
            <a:ext cx="12031478" cy="212759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4397783" y="9707549"/>
            <a:ext cx="12090731" cy="4757520"/>
          </a:xfrm>
        </p:spPr>
        <p:txBody>
          <a:bodyPr anchor="b"/>
          <a:lstStyle>
            <a:lvl1pPr marL="0" indent="0">
              <a:buNone/>
              <a:defRPr sz="7464" b="1"/>
            </a:lvl1pPr>
            <a:lvl2pPr marL="1421983" indent="0">
              <a:buNone/>
              <a:defRPr sz="6220" b="1"/>
            </a:lvl2pPr>
            <a:lvl3pPr marL="2843967" indent="0">
              <a:buNone/>
              <a:defRPr sz="5598" b="1"/>
            </a:lvl3pPr>
            <a:lvl4pPr marL="4265950" indent="0">
              <a:buNone/>
              <a:defRPr sz="4976" b="1"/>
            </a:lvl4pPr>
            <a:lvl5pPr marL="5687934" indent="0">
              <a:buNone/>
              <a:defRPr sz="4976" b="1"/>
            </a:lvl5pPr>
            <a:lvl6pPr marL="7109917" indent="0">
              <a:buNone/>
              <a:defRPr sz="4976" b="1"/>
            </a:lvl6pPr>
            <a:lvl7pPr marL="8531901" indent="0">
              <a:buNone/>
              <a:defRPr sz="4976" b="1"/>
            </a:lvl7pPr>
            <a:lvl8pPr marL="9953884" indent="0">
              <a:buNone/>
              <a:defRPr sz="4976" b="1"/>
            </a:lvl8pPr>
            <a:lvl9pPr marL="11375868" indent="0">
              <a:buNone/>
              <a:defRPr sz="4976" b="1"/>
            </a:lvl9pPr>
          </a:lstStyle>
          <a:p>
            <a:pPr lvl="0"/>
            <a:r>
              <a:rPr lang="zh-TW" altLang="en-US"/>
              <a:t>編輯母片文字樣式</a:t>
            </a:r>
          </a:p>
        </p:txBody>
      </p:sp>
      <p:sp>
        <p:nvSpPr>
          <p:cNvPr id="6" name="Content Placeholder 5"/>
          <p:cNvSpPr>
            <a:spLocks noGrp="1"/>
          </p:cNvSpPr>
          <p:nvPr>
            <p:ph sz="quarter" idx="4"/>
          </p:nvPr>
        </p:nvSpPr>
        <p:spPr>
          <a:xfrm>
            <a:off x="14397783" y="14465069"/>
            <a:ext cx="12090731" cy="212759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B179937-3D80-4BC7-9C0C-85F5E94DE613}" type="datetimeFigureOut">
              <a:rPr lang="zh-TW" altLang="en-US" smtClean="0"/>
              <a:t>2021/6/28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FD30606-606B-493F-AB1E-64A8E2B7C144}" type="slidenum">
              <a:rPr lang="zh-TW" altLang="en-US" smtClean="0"/>
              <a:t>‹#›</a:t>
            </a:fld>
            <a:endParaRPr lang="zh-TW" altLang="en-US"/>
          </a:p>
        </p:txBody>
      </p:sp>
    </p:spTree>
    <p:extLst>
      <p:ext uri="{BB962C8B-B14F-4D97-AF65-F5344CB8AC3E}">
        <p14:creationId xmlns:p14="http://schemas.microsoft.com/office/powerpoint/2010/main" val="707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B179937-3D80-4BC7-9C0C-85F5E94DE613}" type="datetimeFigureOut">
              <a:rPr lang="zh-TW" altLang="en-US" smtClean="0"/>
              <a:t>2021/6/28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FD30606-606B-493F-AB1E-64A8E2B7C144}" type="slidenum">
              <a:rPr lang="zh-TW" altLang="en-US" smtClean="0"/>
              <a:t>‹#›</a:t>
            </a:fld>
            <a:endParaRPr lang="zh-TW" altLang="en-US"/>
          </a:p>
        </p:txBody>
      </p:sp>
    </p:spTree>
    <p:extLst>
      <p:ext uri="{BB962C8B-B14F-4D97-AF65-F5344CB8AC3E}">
        <p14:creationId xmlns:p14="http://schemas.microsoft.com/office/powerpoint/2010/main" val="2643648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79937-3D80-4BC7-9C0C-85F5E94DE613}" type="datetimeFigureOut">
              <a:rPr lang="zh-TW" altLang="en-US" smtClean="0"/>
              <a:t>2021/6/28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FD30606-606B-493F-AB1E-64A8E2B7C144}" type="slidenum">
              <a:rPr lang="zh-TW" altLang="en-US" smtClean="0"/>
              <a:t>‹#›</a:t>
            </a:fld>
            <a:endParaRPr lang="zh-TW" altLang="en-US"/>
          </a:p>
        </p:txBody>
      </p:sp>
    </p:spTree>
    <p:extLst>
      <p:ext uri="{BB962C8B-B14F-4D97-AF65-F5344CB8AC3E}">
        <p14:creationId xmlns:p14="http://schemas.microsoft.com/office/powerpoint/2010/main" val="2177649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958958" y="2640012"/>
            <a:ext cx="9172661" cy="9240044"/>
          </a:xfrm>
        </p:spPr>
        <p:txBody>
          <a:bodyPr anchor="b"/>
          <a:lstStyle>
            <a:lvl1pPr>
              <a:defRPr sz="9953"/>
            </a:lvl1pPr>
          </a:lstStyle>
          <a:p>
            <a:r>
              <a:rPr lang="zh-TW" altLang="en-US"/>
              <a:t>按一下以編輯母片標題樣式</a:t>
            </a:r>
            <a:endParaRPr lang="en-US" dirty="0"/>
          </a:p>
        </p:txBody>
      </p:sp>
      <p:sp>
        <p:nvSpPr>
          <p:cNvPr id="3" name="Content Placeholder 2"/>
          <p:cNvSpPr>
            <a:spLocks noGrp="1"/>
          </p:cNvSpPr>
          <p:nvPr>
            <p:ph idx="1"/>
          </p:nvPr>
        </p:nvSpPr>
        <p:spPr>
          <a:xfrm>
            <a:off x="12090731" y="5701703"/>
            <a:ext cx="14397782" cy="28141800"/>
          </a:xfrm>
        </p:spPr>
        <p:txBody>
          <a:bodyPr/>
          <a:lstStyle>
            <a:lvl1pPr>
              <a:defRPr sz="9953"/>
            </a:lvl1pPr>
            <a:lvl2pPr>
              <a:defRPr sz="8709"/>
            </a:lvl2pPr>
            <a:lvl3pPr>
              <a:defRPr sz="7464"/>
            </a:lvl3pPr>
            <a:lvl4pPr>
              <a:defRPr sz="6220"/>
            </a:lvl4pPr>
            <a:lvl5pPr>
              <a:defRPr sz="6220"/>
            </a:lvl5pPr>
            <a:lvl6pPr>
              <a:defRPr sz="6220"/>
            </a:lvl6pPr>
            <a:lvl7pPr>
              <a:defRPr sz="6220"/>
            </a:lvl7pPr>
            <a:lvl8pPr>
              <a:defRPr sz="6220"/>
            </a:lvl8pPr>
            <a:lvl9pPr>
              <a:defRPr sz="622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958958" y="11880056"/>
            <a:ext cx="9172661" cy="22009274"/>
          </a:xfrm>
        </p:spPr>
        <p:txBody>
          <a:bodyPr/>
          <a:lstStyle>
            <a:lvl1pPr marL="0" indent="0">
              <a:buNone/>
              <a:defRPr sz="4976"/>
            </a:lvl1pPr>
            <a:lvl2pPr marL="1421983" indent="0">
              <a:buNone/>
              <a:defRPr sz="4354"/>
            </a:lvl2pPr>
            <a:lvl3pPr marL="2843967" indent="0">
              <a:buNone/>
              <a:defRPr sz="3732"/>
            </a:lvl3pPr>
            <a:lvl4pPr marL="4265950" indent="0">
              <a:buNone/>
              <a:defRPr sz="3110"/>
            </a:lvl4pPr>
            <a:lvl5pPr marL="5687934" indent="0">
              <a:buNone/>
              <a:defRPr sz="3110"/>
            </a:lvl5pPr>
            <a:lvl6pPr marL="7109917" indent="0">
              <a:buNone/>
              <a:defRPr sz="3110"/>
            </a:lvl6pPr>
            <a:lvl7pPr marL="8531901" indent="0">
              <a:buNone/>
              <a:defRPr sz="3110"/>
            </a:lvl7pPr>
            <a:lvl8pPr marL="9953884" indent="0">
              <a:buNone/>
              <a:defRPr sz="3110"/>
            </a:lvl8pPr>
            <a:lvl9pPr marL="11375868" indent="0">
              <a:buNone/>
              <a:defRPr sz="3110"/>
            </a:lvl9pPr>
          </a:lstStyle>
          <a:p>
            <a:pPr lvl="0"/>
            <a:r>
              <a:rPr lang="zh-TW" altLang="en-US"/>
              <a:t>編輯母片文字樣式</a:t>
            </a:r>
          </a:p>
        </p:txBody>
      </p:sp>
      <p:sp>
        <p:nvSpPr>
          <p:cNvPr id="5" name="Date Placeholder 4"/>
          <p:cNvSpPr>
            <a:spLocks noGrp="1"/>
          </p:cNvSpPr>
          <p:nvPr>
            <p:ph type="dt" sz="half" idx="10"/>
          </p:nvPr>
        </p:nvSpPr>
        <p:spPr/>
        <p:txBody>
          <a:bodyPr/>
          <a:lstStyle/>
          <a:p>
            <a:fld id="{BB179937-3D80-4BC7-9C0C-85F5E94DE613}" type="datetimeFigureOut">
              <a:rPr lang="zh-TW" altLang="en-US" smtClean="0"/>
              <a:t>2021/6/28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FD30606-606B-493F-AB1E-64A8E2B7C144}" type="slidenum">
              <a:rPr lang="zh-TW" altLang="en-US" smtClean="0"/>
              <a:t>‹#›</a:t>
            </a:fld>
            <a:endParaRPr lang="zh-TW" altLang="en-US"/>
          </a:p>
        </p:txBody>
      </p:sp>
    </p:spTree>
    <p:extLst>
      <p:ext uri="{BB962C8B-B14F-4D97-AF65-F5344CB8AC3E}">
        <p14:creationId xmlns:p14="http://schemas.microsoft.com/office/powerpoint/2010/main" val="217212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958958" y="2640012"/>
            <a:ext cx="9172661" cy="9240044"/>
          </a:xfrm>
        </p:spPr>
        <p:txBody>
          <a:bodyPr anchor="b"/>
          <a:lstStyle>
            <a:lvl1pPr>
              <a:defRPr sz="9953"/>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2090731" y="5701703"/>
            <a:ext cx="14397782" cy="28141800"/>
          </a:xfrm>
        </p:spPr>
        <p:txBody>
          <a:bodyPr anchor="t"/>
          <a:lstStyle>
            <a:lvl1pPr marL="0" indent="0">
              <a:buNone/>
              <a:defRPr sz="9953"/>
            </a:lvl1pPr>
            <a:lvl2pPr marL="1421983" indent="0">
              <a:buNone/>
              <a:defRPr sz="8709"/>
            </a:lvl2pPr>
            <a:lvl3pPr marL="2843967" indent="0">
              <a:buNone/>
              <a:defRPr sz="7464"/>
            </a:lvl3pPr>
            <a:lvl4pPr marL="4265950" indent="0">
              <a:buNone/>
              <a:defRPr sz="6220"/>
            </a:lvl4pPr>
            <a:lvl5pPr marL="5687934" indent="0">
              <a:buNone/>
              <a:defRPr sz="6220"/>
            </a:lvl5pPr>
            <a:lvl6pPr marL="7109917" indent="0">
              <a:buNone/>
              <a:defRPr sz="6220"/>
            </a:lvl6pPr>
            <a:lvl7pPr marL="8531901" indent="0">
              <a:buNone/>
              <a:defRPr sz="6220"/>
            </a:lvl7pPr>
            <a:lvl8pPr marL="9953884" indent="0">
              <a:buNone/>
              <a:defRPr sz="6220"/>
            </a:lvl8pPr>
            <a:lvl9pPr marL="11375868" indent="0">
              <a:buNone/>
              <a:defRPr sz="6220"/>
            </a:lvl9pPr>
          </a:lstStyle>
          <a:p>
            <a:r>
              <a:rPr lang="zh-TW" altLang="en-US"/>
              <a:t>按一下圖示以新增圖片</a:t>
            </a:r>
            <a:endParaRPr lang="en-US" dirty="0"/>
          </a:p>
        </p:txBody>
      </p:sp>
      <p:sp>
        <p:nvSpPr>
          <p:cNvPr id="4" name="Text Placeholder 3"/>
          <p:cNvSpPr>
            <a:spLocks noGrp="1"/>
          </p:cNvSpPr>
          <p:nvPr>
            <p:ph type="body" sz="half" idx="2"/>
          </p:nvPr>
        </p:nvSpPr>
        <p:spPr>
          <a:xfrm>
            <a:off x="1958958" y="11880056"/>
            <a:ext cx="9172661" cy="22009274"/>
          </a:xfrm>
        </p:spPr>
        <p:txBody>
          <a:bodyPr/>
          <a:lstStyle>
            <a:lvl1pPr marL="0" indent="0">
              <a:buNone/>
              <a:defRPr sz="4976"/>
            </a:lvl1pPr>
            <a:lvl2pPr marL="1421983" indent="0">
              <a:buNone/>
              <a:defRPr sz="4354"/>
            </a:lvl2pPr>
            <a:lvl3pPr marL="2843967" indent="0">
              <a:buNone/>
              <a:defRPr sz="3732"/>
            </a:lvl3pPr>
            <a:lvl4pPr marL="4265950" indent="0">
              <a:buNone/>
              <a:defRPr sz="3110"/>
            </a:lvl4pPr>
            <a:lvl5pPr marL="5687934" indent="0">
              <a:buNone/>
              <a:defRPr sz="3110"/>
            </a:lvl5pPr>
            <a:lvl6pPr marL="7109917" indent="0">
              <a:buNone/>
              <a:defRPr sz="3110"/>
            </a:lvl6pPr>
            <a:lvl7pPr marL="8531901" indent="0">
              <a:buNone/>
              <a:defRPr sz="3110"/>
            </a:lvl7pPr>
            <a:lvl8pPr marL="9953884" indent="0">
              <a:buNone/>
              <a:defRPr sz="3110"/>
            </a:lvl8pPr>
            <a:lvl9pPr marL="11375868" indent="0">
              <a:buNone/>
              <a:defRPr sz="3110"/>
            </a:lvl9pPr>
          </a:lstStyle>
          <a:p>
            <a:pPr lvl="0"/>
            <a:r>
              <a:rPr lang="zh-TW" altLang="en-US"/>
              <a:t>編輯母片文字樣式</a:t>
            </a:r>
          </a:p>
        </p:txBody>
      </p:sp>
      <p:sp>
        <p:nvSpPr>
          <p:cNvPr id="5" name="Date Placeholder 4"/>
          <p:cNvSpPr>
            <a:spLocks noGrp="1"/>
          </p:cNvSpPr>
          <p:nvPr>
            <p:ph type="dt" sz="half" idx="10"/>
          </p:nvPr>
        </p:nvSpPr>
        <p:spPr/>
        <p:txBody>
          <a:bodyPr/>
          <a:lstStyle/>
          <a:p>
            <a:fld id="{BB179937-3D80-4BC7-9C0C-85F5E94DE613}" type="datetimeFigureOut">
              <a:rPr lang="zh-TW" altLang="en-US" smtClean="0"/>
              <a:t>2021/6/28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FD30606-606B-493F-AB1E-64A8E2B7C144}" type="slidenum">
              <a:rPr lang="zh-TW" altLang="en-US" smtClean="0"/>
              <a:t>‹#›</a:t>
            </a:fld>
            <a:endParaRPr lang="zh-TW" altLang="en-US"/>
          </a:p>
        </p:txBody>
      </p:sp>
    </p:spTree>
    <p:extLst>
      <p:ext uri="{BB962C8B-B14F-4D97-AF65-F5344CB8AC3E}">
        <p14:creationId xmlns:p14="http://schemas.microsoft.com/office/powerpoint/2010/main" val="254995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55255" y="2108352"/>
            <a:ext cx="24529554" cy="7654206"/>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955255" y="10541716"/>
            <a:ext cx="24529554" cy="25125956"/>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955254" y="36703516"/>
            <a:ext cx="6399014" cy="2108343"/>
          </a:xfrm>
          <a:prstGeom prst="rect">
            <a:avLst/>
          </a:prstGeom>
        </p:spPr>
        <p:txBody>
          <a:bodyPr vert="horz" lIns="91440" tIns="45720" rIns="91440" bIns="45720" rtlCol="0" anchor="ctr"/>
          <a:lstStyle>
            <a:lvl1pPr algn="l">
              <a:defRPr sz="3732">
                <a:solidFill>
                  <a:schemeClr val="tx1">
                    <a:tint val="75000"/>
                  </a:schemeClr>
                </a:solidFill>
              </a:defRPr>
            </a:lvl1pPr>
          </a:lstStyle>
          <a:p>
            <a:fld id="{BB179937-3D80-4BC7-9C0C-85F5E94DE613}" type="datetimeFigureOut">
              <a:rPr lang="zh-TW" altLang="en-US" smtClean="0"/>
              <a:t>2021/6/28</a:t>
            </a:fld>
            <a:endParaRPr lang="zh-TW" altLang="en-US"/>
          </a:p>
        </p:txBody>
      </p:sp>
      <p:sp>
        <p:nvSpPr>
          <p:cNvPr id="5" name="Footer Placeholder 4"/>
          <p:cNvSpPr>
            <a:spLocks noGrp="1"/>
          </p:cNvSpPr>
          <p:nvPr>
            <p:ph type="ftr" sz="quarter" idx="3"/>
          </p:nvPr>
        </p:nvSpPr>
        <p:spPr>
          <a:xfrm>
            <a:off x="9420771" y="36703516"/>
            <a:ext cx="9598521" cy="2108343"/>
          </a:xfrm>
          <a:prstGeom prst="rect">
            <a:avLst/>
          </a:prstGeom>
        </p:spPr>
        <p:txBody>
          <a:bodyPr vert="horz" lIns="91440" tIns="45720" rIns="91440" bIns="45720" rtlCol="0" anchor="ctr"/>
          <a:lstStyle>
            <a:lvl1pPr algn="ctr">
              <a:defRPr sz="3732">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20085795" y="36703516"/>
            <a:ext cx="6399014" cy="2108343"/>
          </a:xfrm>
          <a:prstGeom prst="rect">
            <a:avLst/>
          </a:prstGeom>
        </p:spPr>
        <p:txBody>
          <a:bodyPr vert="horz" lIns="91440" tIns="45720" rIns="91440" bIns="45720" rtlCol="0" anchor="ctr"/>
          <a:lstStyle>
            <a:lvl1pPr algn="r">
              <a:defRPr sz="3732">
                <a:solidFill>
                  <a:schemeClr val="tx1">
                    <a:tint val="75000"/>
                  </a:schemeClr>
                </a:solidFill>
              </a:defRPr>
            </a:lvl1pPr>
          </a:lstStyle>
          <a:p>
            <a:fld id="{1FD30606-606B-493F-AB1E-64A8E2B7C144}" type="slidenum">
              <a:rPr lang="zh-TW" altLang="en-US" smtClean="0"/>
              <a:t>‹#›</a:t>
            </a:fld>
            <a:endParaRPr lang="zh-TW" altLang="en-US"/>
          </a:p>
        </p:txBody>
      </p:sp>
    </p:spTree>
    <p:extLst>
      <p:ext uri="{BB962C8B-B14F-4D97-AF65-F5344CB8AC3E}">
        <p14:creationId xmlns:p14="http://schemas.microsoft.com/office/powerpoint/2010/main" val="2946046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43967" rtl="0" eaLnBrk="1" latinLnBrk="0" hangingPunct="1">
        <a:lnSpc>
          <a:spcPct val="90000"/>
        </a:lnSpc>
        <a:spcBef>
          <a:spcPct val="0"/>
        </a:spcBef>
        <a:buNone/>
        <a:defRPr sz="13685" kern="1200">
          <a:solidFill>
            <a:schemeClr val="tx1"/>
          </a:solidFill>
          <a:latin typeface="+mj-lt"/>
          <a:ea typeface="+mj-ea"/>
          <a:cs typeface="+mj-cs"/>
        </a:defRPr>
      </a:lvl1pPr>
    </p:titleStyle>
    <p:bodyStyle>
      <a:lvl1pPr marL="710992" indent="-710992" algn="l" defTabSz="2843967" rtl="0" eaLnBrk="1" latinLnBrk="0" hangingPunct="1">
        <a:lnSpc>
          <a:spcPct val="90000"/>
        </a:lnSpc>
        <a:spcBef>
          <a:spcPts val="3110"/>
        </a:spcBef>
        <a:buFont typeface="Arial" panose="020B0604020202020204" pitchFamily="34" charset="0"/>
        <a:buChar char="•"/>
        <a:defRPr sz="8709" kern="1200">
          <a:solidFill>
            <a:schemeClr val="tx1"/>
          </a:solidFill>
          <a:latin typeface="+mn-lt"/>
          <a:ea typeface="+mn-ea"/>
          <a:cs typeface="+mn-cs"/>
        </a:defRPr>
      </a:lvl1pPr>
      <a:lvl2pPr marL="2132975" indent="-710992" algn="l" defTabSz="2843967" rtl="0" eaLnBrk="1" latinLnBrk="0" hangingPunct="1">
        <a:lnSpc>
          <a:spcPct val="90000"/>
        </a:lnSpc>
        <a:spcBef>
          <a:spcPts val="1555"/>
        </a:spcBef>
        <a:buFont typeface="Arial" panose="020B0604020202020204" pitchFamily="34" charset="0"/>
        <a:buChar char="•"/>
        <a:defRPr sz="7464" kern="1200">
          <a:solidFill>
            <a:schemeClr val="tx1"/>
          </a:solidFill>
          <a:latin typeface="+mn-lt"/>
          <a:ea typeface="+mn-ea"/>
          <a:cs typeface="+mn-cs"/>
        </a:defRPr>
      </a:lvl2pPr>
      <a:lvl3pPr marL="3554959" indent="-710992" algn="l" defTabSz="2843967" rtl="0" eaLnBrk="1" latinLnBrk="0" hangingPunct="1">
        <a:lnSpc>
          <a:spcPct val="90000"/>
        </a:lnSpc>
        <a:spcBef>
          <a:spcPts val="1555"/>
        </a:spcBef>
        <a:buFont typeface="Arial" panose="020B0604020202020204" pitchFamily="34" charset="0"/>
        <a:buChar char="•"/>
        <a:defRPr sz="6220" kern="1200">
          <a:solidFill>
            <a:schemeClr val="tx1"/>
          </a:solidFill>
          <a:latin typeface="+mn-lt"/>
          <a:ea typeface="+mn-ea"/>
          <a:cs typeface="+mn-cs"/>
        </a:defRPr>
      </a:lvl3pPr>
      <a:lvl4pPr marL="4976942" indent="-710992" algn="l" defTabSz="2843967" rtl="0" eaLnBrk="1" latinLnBrk="0" hangingPunct="1">
        <a:lnSpc>
          <a:spcPct val="90000"/>
        </a:lnSpc>
        <a:spcBef>
          <a:spcPts val="1555"/>
        </a:spcBef>
        <a:buFont typeface="Arial" panose="020B0604020202020204" pitchFamily="34" charset="0"/>
        <a:buChar char="•"/>
        <a:defRPr sz="5598" kern="1200">
          <a:solidFill>
            <a:schemeClr val="tx1"/>
          </a:solidFill>
          <a:latin typeface="+mn-lt"/>
          <a:ea typeface="+mn-ea"/>
          <a:cs typeface="+mn-cs"/>
        </a:defRPr>
      </a:lvl4pPr>
      <a:lvl5pPr marL="6398925" indent="-710992" algn="l" defTabSz="2843967" rtl="0" eaLnBrk="1" latinLnBrk="0" hangingPunct="1">
        <a:lnSpc>
          <a:spcPct val="90000"/>
        </a:lnSpc>
        <a:spcBef>
          <a:spcPts val="1555"/>
        </a:spcBef>
        <a:buFont typeface="Arial" panose="020B0604020202020204" pitchFamily="34" charset="0"/>
        <a:buChar char="•"/>
        <a:defRPr sz="5598" kern="1200">
          <a:solidFill>
            <a:schemeClr val="tx1"/>
          </a:solidFill>
          <a:latin typeface="+mn-lt"/>
          <a:ea typeface="+mn-ea"/>
          <a:cs typeface="+mn-cs"/>
        </a:defRPr>
      </a:lvl5pPr>
      <a:lvl6pPr marL="7820909" indent="-710992" algn="l" defTabSz="2843967" rtl="0" eaLnBrk="1" latinLnBrk="0" hangingPunct="1">
        <a:lnSpc>
          <a:spcPct val="90000"/>
        </a:lnSpc>
        <a:spcBef>
          <a:spcPts val="1555"/>
        </a:spcBef>
        <a:buFont typeface="Arial" panose="020B0604020202020204" pitchFamily="34" charset="0"/>
        <a:buChar char="•"/>
        <a:defRPr sz="5598" kern="1200">
          <a:solidFill>
            <a:schemeClr val="tx1"/>
          </a:solidFill>
          <a:latin typeface="+mn-lt"/>
          <a:ea typeface="+mn-ea"/>
          <a:cs typeface="+mn-cs"/>
        </a:defRPr>
      </a:lvl6pPr>
      <a:lvl7pPr marL="9242892" indent="-710992" algn="l" defTabSz="2843967" rtl="0" eaLnBrk="1" latinLnBrk="0" hangingPunct="1">
        <a:lnSpc>
          <a:spcPct val="90000"/>
        </a:lnSpc>
        <a:spcBef>
          <a:spcPts val="1555"/>
        </a:spcBef>
        <a:buFont typeface="Arial" panose="020B0604020202020204" pitchFamily="34" charset="0"/>
        <a:buChar char="•"/>
        <a:defRPr sz="5598" kern="1200">
          <a:solidFill>
            <a:schemeClr val="tx1"/>
          </a:solidFill>
          <a:latin typeface="+mn-lt"/>
          <a:ea typeface="+mn-ea"/>
          <a:cs typeface="+mn-cs"/>
        </a:defRPr>
      </a:lvl7pPr>
      <a:lvl8pPr marL="10664876" indent="-710992" algn="l" defTabSz="2843967" rtl="0" eaLnBrk="1" latinLnBrk="0" hangingPunct="1">
        <a:lnSpc>
          <a:spcPct val="90000"/>
        </a:lnSpc>
        <a:spcBef>
          <a:spcPts val="1555"/>
        </a:spcBef>
        <a:buFont typeface="Arial" panose="020B0604020202020204" pitchFamily="34" charset="0"/>
        <a:buChar char="•"/>
        <a:defRPr sz="5598" kern="1200">
          <a:solidFill>
            <a:schemeClr val="tx1"/>
          </a:solidFill>
          <a:latin typeface="+mn-lt"/>
          <a:ea typeface="+mn-ea"/>
          <a:cs typeface="+mn-cs"/>
        </a:defRPr>
      </a:lvl8pPr>
      <a:lvl9pPr marL="12086859" indent="-710992" algn="l" defTabSz="2843967" rtl="0" eaLnBrk="1" latinLnBrk="0" hangingPunct="1">
        <a:lnSpc>
          <a:spcPct val="90000"/>
        </a:lnSpc>
        <a:spcBef>
          <a:spcPts val="1555"/>
        </a:spcBef>
        <a:buFont typeface="Arial" panose="020B0604020202020204" pitchFamily="34" charset="0"/>
        <a:buChar char="•"/>
        <a:defRPr sz="5598" kern="1200">
          <a:solidFill>
            <a:schemeClr val="tx1"/>
          </a:solidFill>
          <a:latin typeface="+mn-lt"/>
          <a:ea typeface="+mn-ea"/>
          <a:cs typeface="+mn-cs"/>
        </a:defRPr>
      </a:lvl9pPr>
    </p:bodyStyle>
    <p:otherStyle>
      <a:defPPr>
        <a:defRPr lang="en-US"/>
      </a:defPPr>
      <a:lvl1pPr marL="0" algn="l" defTabSz="2843967" rtl="0" eaLnBrk="1" latinLnBrk="0" hangingPunct="1">
        <a:defRPr sz="5598" kern="1200">
          <a:solidFill>
            <a:schemeClr val="tx1"/>
          </a:solidFill>
          <a:latin typeface="+mn-lt"/>
          <a:ea typeface="+mn-ea"/>
          <a:cs typeface="+mn-cs"/>
        </a:defRPr>
      </a:lvl1pPr>
      <a:lvl2pPr marL="1421983" algn="l" defTabSz="2843967" rtl="0" eaLnBrk="1" latinLnBrk="0" hangingPunct="1">
        <a:defRPr sz="5598" kern="1200">
          <a:solidFill>
            <a:schemeClr val="tx1"/>
          </a:solidFill>
          <a:latin typeface="+mn-lt"/>
          <a:ea typeface="+mn-ea"/>
          <a:cs typeface="+mn-cs"/>
        </a:defRPr>
      </a:lvl2pPr>
      <a:lvl3pPr marL="2843967" algn="l" defTabSz="2843967" rtl="0" eaLnBrk="1" latinLnBrk="0" hangingPunct="1">
        <a:defRPr sz="5598" kern="1200">
          <a:solidFill>
            <a:schemeClr val="tx1"/>
          </a:solidFill>
          <a:latin typeface="+mn-lt"/>
          <a:ea typeface="+mn-ea"/>
          <a:cs typeface="+mn-cs"/>
        </a:defRPr>
      </a:lvl3pPr>
      <a:lvl4pPr marL="4265950" algn="l" defTabSz="2843967" rtl="0" eaLnBrk="1" latinLnBrk="0" hangingPunct="1">
        <a:defRPr sz="5598" kern="1200">
          <a:solidFill>
            <a:schemeClr val="tx1"/>
          </a:solidFill>
          <a:latin typeface="+mn-lt"/>
          <a:ea typeface="+mn-ea"/>
          <a:cs typeface="+mn-cs"/>
        </a:defRPr>
      </a:lvl4pPr>
      <a:lvl5pPr marL="5687934" algn="l" defTabSz="2843967" rtl="0" eaLnBrk="1" latinLnBrk="0" hangingPunct="1">
        <a:defRPr sz="5598" kern="1200">
          <a:solidFill>
            <a:schemeClr val="tx1"/>
          </a:solidFill>
          <a:latin typeface="+mn-lt"/>
          <a:ea typeface="+mn-ea"/>
          <a:cs typeface="+mn-cs"/>
        </a:defRPr>
      </a:lvl5pPr>
      <a:lvl6pPr marL="7109917" algn="l" defTabSz="2843967" rtl="0" eaLnBrk="1" latinLnBrk="0" hangingPunct="1">
        <a:defRPr sz="5598" kern="1200">
          <a:solidFill>
            <a:schemeClr val="tx1"/>
          </a:solidFill>
          <a:latin typeface="+mn-lt"/>
          <a:ea typeface="+mn-ea"/>
          <a:cs typeface="+mn-cs"/>
        </a:defRPr>
      </a:lvl6pPr>
      <a:lvl7pPr marL="8531901" algn="l" defTabSz="2843967" rtl="0" eaLnBrk="1" latinLnBrk="0" hangingPunct="1">
        <a:defRPr sz="5598" kern="1200">
          <a:solidFill>
            <a:schemeClr val="tx1"/>
          </a:solidFill>
          <a:latin typeface="+mn-lt"/>
          <a:ea typeface="+mn-ea"/>
          <a:cs typeface="+mn-cs"/>
        </a:defRPr>
      </a:lvl7pPr>
      <a:lvl8pPr marL="9953884" algn="l" defTabSz="2843967" rtl="0" eaLnBrk="1" latinLnBrk="0" hangingPunct="1">
        <a:defRPr sz="5598" kern="1200">
          <a:solidFill>
            <a:schemeClr val="tx1"/>
          </a:solidFill>
          <a:latin typeface="+mn-lt"/>
          <a:ea typeface="+mn-ea"/>
          <a:cs typeface="+mn-cs"/>
        </a:defRPr>
      </a:lvl8pPr>
      <a:lvl9pPr marL="11375868" algn="l" defTabSz="2843967" rtl="0" eaLnBrk="1" latinLnBrk="0" hangingPunct="1">
        <a:defRPr sz="55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1.emf"/><Relationship Id="rId7"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9" name="Group 318">
            <a:extLst>
              <a:ext uri="{FF2B5EF4-FFF2-40B4-BE49-F238E27FC236}">
                <a16:creationId xmlns:a16="http://schemas.microsoft.com/office/drawing/2014/main" id="{C29EC6F1-FBDD-D64D-ADC7-A3CD24F2A3CB}"/>
              </a:ext>
            </a:extLst>
          </p:cNvPr>
          <p:cNvGrpSpPr>
            <a:grpSpLocks noRot="1" noChangeAspect="1"/>
          </p:cNvGrpSpPr>
          <p:nvPr/>
        </p:nvGrpSpPr>
        <p:grpSpPr bwMode="auto">
          <a:xfrm>
            <a:off x="1263734" y="14241814"/>
            <a:ext cx="12795604" cy="8847352"/>
            <a:chOff x="1795" y="7276"/>
            <a:chExt cx="8303" cy="5741"/>
          </a:xfrm>
        </p:grpSpPr>
        <p:pic>
          <p:nvPicPr>
            <p:cNvPr id="381" name="圖片 63">
              <a:extLst>
                <a:ext uri="{FF2B5EF4-FFF2-40B4-BE49-F238E27FC236}">
                  <a16:creationId xmlns:a16="http://schemas.microsoft.com/office/drawing/2014/main" id="{7D2001ED-6959-EE4A-806F-717FC11C7A6B}"/>
                </a:ext>
              </a:extLst>
            </p:cNvPr>
            <p:cNvPicPr>
              <a:picLocks noRot="1" noChangeAspect="1" noEditPoint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95" y="7276"/>
              <a:ext cx="8303" cy="5741"/>
            </a:xfrm>
            <a:prstGeom prst="rect">
              <a:avLst/>
            </a:prstGeom>
            <a:noFill/>
            <a:extLst>
              <a:ext uri="{909E8E84-426E-40DD-AFC4-6F175D3DCCD1}">
                <a14:hiddenFill xmlns:a14="http://schemas.microsoft.com/office/drawing/2010/main">
                  <a:solidFill>
                    <a:srgbClr val="FFFFFF"/>
                  </a:solidFill>
                </a14:hiddenFill>
              </a:ext>
            </a:extLst>
          </p:spPr>
        </p:pic>
        <p:sp>
          <p:nvSpPr>
            <p:cNvPr id="414" name="Oval 413">
              <a:extLst>
                <a:ext uri="{FF2B5EF4-FFF2-40B4-BE49-F238E27FC236}">
                  <a16:creationId xmlns:a16="http://schemas.microsoft.com/office/drawing/2014/main" id="{CE6DD12B-DF53-7048-AD95-11156A7A3777}"/>
                </a:ext>
              </a:extLst>
            </p:cNvPr>
            <p:cNvSpPr>
              <a:spLocks noRot="1" noChangeAspect="1" noEditPoints="1" noChangeArrowheads="1" noChangeShapeType="1" noTextEdit="1"/>
            </p:cNvSpPr>
            <p:nvPr/>
          </p:nvSpPr>
          <p:spPr bwMode="auto">
            <a:xfrm>
              <a:off x="2131" y="11362"/>
              <a:ext cx="1173" cy="391"/>
            </a:xfrm>
            <a:prstGeom prst="ellipse">
              <a:avLst/>
            </a:prstGeom>
            <a:noFill/>
            <a:ln w="38100">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endParaRPr lang="zh-TW" altLang="en-US"/>
            </a:p>
          </p:txBody>
        </p:sp>
        <p:sp>
          <p:nvSpPr>
            <p:cNvPr id="415" name="Oval 414">
              <a:extLst>
                <a:ext uri="{FF2B5EF4-FFF2-40B4-BE49-F238E27FC236}">
                  <a16:creationId xmlns:a16="http://schemas.microsoft.com/office/drawing/2014/main" id="{04B51DB1-F9BC-A54B-9C92-88D14001B11F}"/>
                </a:ext>
              </a:extLst>
            </p:cNvPr>
            <p:cNvSpPr>
              <a:spLocks noRot="1" noChangeAspect="1" noEditPoints="1" noChangeArrowheads="1" noChangeShapeType="1" noTextEdit="1"/>
            </p:cNvSpPr>
            <p:nvPr/>
          </p:nvSpPr>
          <p:spPr bwMode="auto">
            <a:xfrm>
              <a:off x="4735" y="7931"/>
              <a:ext cx="1173" cy="391"/>
            </a:xfrm>
            <a:prstGeom prst="ellipse">
              <a:avLst/>
            </a:prstGeom>
            <a:noFill/>
            <a:ln w="38100">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endParaRPr lang="zh-TW" altLang="en-US"/>
            </a:p>
          </p:txBody>
        </p:sp>
        <p:sp>
          <p:nvSpPr>
            <p:cNvPr id="416" name="Oval 415">
              <a:extLst>
                <a:ext uri="{FF2B5EF4-FFF2-40B4-BE49-F238E27FC236}">
                  <a16:creationId xmlns:a16="http://schemas.microsoft.com/office/drawing/2014/main" id="{F8278416-961D-174A-8D99-742B099DF1F7}"/>
                </a:ext>
              </a:extLst>
            </p:cNvPr>
            <p:cNvSpPr>
              <a:spLocks noRot="1" noChangeAspect="1" noEditPoints="1" noChangeArrowheads="1" noChangeShapeType="1" noTextEdit="1"/>
            </p:cNvSpPr>
            <p:nvPr/>
          </p:nvSpPr>
          <p:spPr bwMode="auto">
            <a:xfrm rot="5400000">
              <a:off x="4631" y="10341"/>
              <a:ext cx="1490" cy="849"/>
            </a:xfrm>
            <a:prstGeom prst="ellipse">
              <a:avLst/>
            </a:prstGeom>
            <a:noFill/>
            <a:ln w="38100">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endParaRPr lang="zh-TW" altLang="en-US"/>
            </a:p>
          </p:txBody>
        </p:sp>
        <p:sp>
          <p:nvSpPr>
            <p:cNvPr id="417" name="Oval 416">
              <a:extLst>
                <a:ext uri="{FF2B5EF4-FFF2-40B4-BE49-F238E27FC236}">
                  <a16:creationId xmlns:a16="http://schemas.microsoft.com/office/drawing/2014/main" id="{4C6D8FC9-DB8A-7543-B88E-A38CAE905E2E}"/>
                </a:ext>
              </a:extLst>
            </p:cNvPr>
            <p:cNvSpPr>
              <a:spLocks noRot="1" noChangeAspect="1" noEditPoints="1" noChangeArrowheads="1" noChangeShapeType="1" noTextEdit="1"/>
            </p:cNvSpPr>
            <p:nvPr/>
          </p:nvSpPr>
          <p:spPr bwMode="auto">
            <a:xfrm rot="5400000">
              <a:off x="3159" y="10192"/>
              <a:ext cx="683" cy="425"/>
            </a:xfrm>
            <a:prstGeom prst="ellipse">
              <a:avLst/>
            </a:prstGeom>
            <a:noFill/>
            <a:ln w="38100">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endParaRPr lang="zh-TW" altLang="en-US"/>
            </a:p>
          </p:txBody>
        </p:sp>
      </p:grpSp>
      <p:sp>
        <p:nvSpPr>
          <p:cNvPr id="18" name="圓角矩形 17"/>
          <p:cNvSpPr/>
          <p:nvPr/>
        </p:nvSpPr>
        <p:spPr>
          <a:xfrm>
            <a:off x="1163281" y="4022821"/>
            <a:ext cx="26535544" cy="5079835"/>
          </a:xfrm>
          <a:prstGeom prst="roundRect">
            <a:avLst>
              <a:gd name="adj" fmla="val 21312"/>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8" name="副標題 2">
            <a:extLst>
              <a:ext uri="{FF2B5EF4-FFF2-40B4-BE49-F238E27FC236}">
                <a16:creationId xmlns:a16="http://schemas.microsoft.com/office/drawing/2014/main" id="{AFE480E0-2DFA-4909-A22A-CE8E26DE8058}"/>
              </a:ext>
            </a:extLst>
          </p:cNvPr>
          <p:cNvSpPr txBox="1">
            <a:spLocks/>
          </p:cNvSpPr>
          <p:nvPr/>
        </p:nvSpPr>
        <p:spPr>
          <a:xfrm>
            <a:off x="1558729" y="4493159"/>
            <a:ext cx="25744648" cy="4452520"/>
          </a:xfrm>
          <a:prstGeom prst="rect">
            <a:avLst/>
          </a:prstGeom>
        </p:spPr>
        <p:txBody>
          <a:bodyPr vert="horz" lIns="119604" tIns="59802" rIns="119604" bIns="59802" rtlCol="0" anchor="ctr">
            <a:noAutofit/>
          </a:bodyPr>
          <a:lstStyle>
            <a:lvl1pPr marL="0" indent="0" algn="ctr" defTabSz="2138324" rtl="0" eaLnBrk="1" latinLnBrk="0" hangingPunct="1">
              <a:lnSpc>
                <a:spcPct val="90000"/>
              </a:lnSpc>
              <a:spcBef>
                <a:spcPts val="2339"/>
              </a:spcBef>
              <a:buFont typeface="Arial" panose="020B0604020202020204" pitchFamily="34" charset="0"/>
              <a:buNone/>
              <a:defRPr sz="5612" kern="1200">
                <a:solidFill>
                  <a:schemeClr val="tx1"/>
                </a:solidFill>
                <a:latin typeface="+mn-lt"/>
                <a:ea typeface="+mn-ea"/>
                <a:cs typeface="+mn-cs"/>
              </a:defRPr>
            </a:lvl1pPr>
            <a:lvl2pPr marL="1069162" indent="0" algn="ctr" defTabSz="2138324" rtl="0" eaLnBrk="1" latinLnBrk="0" hangingPunct="1">
              <a:lnSpc>
                <a:spcPct val="90000"/>
              </a:lnSpc>
              <a:spcBef>
                <a:spcPts val="1169"/>
              </a:spcBef>
              <a:buFont typeface="Arial" panose="020B0604020202020204" pitchFamily="34" charset="0"/>
              <a:buNone/>
              <a:defRPr sz="4677" kern="1200">
                <a:solidFill>
                  <a:schemeClr val="tx1"/>
                </a:solidFill>
                <a:latin typeface="+mn-lt"/>
                <a:ea typeface="+mn-ea"/>
                <a:cs typeface="+mn-cs"/>
              </a:defRPr>
            </a:lvl2pPr>
            <a:lvl3pPr marL="2138324" indent="0" algn="ctr" defTabSz="2138324" rtl="0" eaLnBrk="1" latinLnBrk="0" hangingPunct="1">
              <a:lnSpc>
                <a:spcPct val="90000"/>
              </a:lnSpc>
              <a:spcBef>
                <a:spcPts val="1169"/>
              </a:spcBef>
              <a:buFont typeface="Arial" panose="020B0604020202020204" pitchFamily="34" charset="0"/>
              <a:buNone/>
              <a:defRPr sz="4209" kern="1200">
                <a:solidFill>
                  <a:schemeClr val="tx1"/>
                </a:solidFill>
                <a:latin typeface="+mn-lt"/>
                <a:ea typeface="+mn-ea"/>
                <a:cs typeface="+mn-cs"/>
              </a:defRPr>
            </a:lvl3pPr>
            <a:lvl4pPr marL="3207487"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4pPr>
            <a:lvl5pPr marL="4276649"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5pPr>
            <a:lvl6pPr marL="5345811"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6pPr>
            <a:lvl7pPr marL="6414973"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7pPr>
            <a:lvl8pPr marL="7484135"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8pPr>
            <a:lvl9pPr marL="8553298"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9pPr>
          </a:lstStyle>
          <a:p>
            <a:pPr algn="just"/>
            <a:r>
              <a:rPr lang="en-US" altLang="zh-TW" sz="4400" dirty="0">
                <a:latin typeface="Times New Roman" panose="02020603050405020304" pitchFamily="18" charset="0"/>
                <a:ea typeface="標楷體" panose="03000509000000000000" pitchFamily="65" charset="-120"/>
                <a:cs typeface="Times New Roman" panose="02020603050405020304" pitchFamily="18" charset="0"/>
              </a:rPr>
              <a:t>In recent years, the industry has developed rapidly, but a large amount of waste gas has been emitted while developing the industry. Among these exhaust gases, the proportion of sulfur dioxide is quite high. Therefore, we need a stable and effective desulfurization system for exhaust gas desulfurization to reduce environmental pollution. The training data and test data we use come from different parts of the desulfurization system equipment. A total of 25 equipment detection variable records are provided. We use these 25 test variables to assess the pollution level, and the goal is to classify 5 different levels of pollution standards.</a:t>
            </a:r>
          </a:p>
        </p:txBody>
      </p:sp>
      <p:sp>
        <p:nvSpPr>
          <p:cNvPr id="23" name="矩形 22">
            <a:extLst>
              <a:ext uri="{FF2B5EF4-FFF2-40B4-BE49-F238E27FC236}">
                <a16:creationId xmlns:a16="http://schemas.microsoft.com/office/drawing/2014/main" id="{A98E7E2A-3B96-46D3-9D56-6B3B964A5C49}"/>
              </a:ext>
            </a:extLst>
          </p:cNvPr>
          <p:cNvSpPr/>
          <p:nvPr/>
        </p:nvSpPr>
        <p:spPr>
          <a:xfrm>
            <a:off x="13078477" y="4081840"/>
            <a:ext cx="2322652" cy="726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b="1" dirty="0">
                <a:solidFill>
                  <a:schemeClr val="accent5">
                    <a:lumMod val="75000"/>
                  </a:schemeClr>
                </a:solidFill>
                <a:latin typeface="標楷體" panose="03000509000000000000" pitchFamily="65" charset="-120"/>
                <a:ea typeface="標楷體" panose="03000509000000000000" pitchFamily="65" charset="-120"/>
              </a:rPr>
              <a:t>Abstract</a:t>
            </a:r>
            <a:endParaRPr lang="zh-TW" altLang="en-US" sz="4800" b="1" dirty="0">
              <a:solidFill>
                <a:schemeClr val="accent5">
                  <a:lumMod val="75000"/>
                </a:schemeClr>
              </a:solidFill>
              <a:latin typeface="標楷體" panose="03000509000000000000" pitchFamily="65" charset="-120"/>
              <a:ea typeface="標楷體" panose="03000509000000000000" pitchFamily="65" charset="-120"/>
            </a:endParaRPr>
          </a:p>
        </p:txBody>
      </p:sp>
      <p:grpSp>
        <p:nvGrpSpPr>
          <p:cNvPr id="27" name="群組 26"/>
          <p:cNvGrpSpPr/>
          <p:nvPr/>
        </p:nvGrpSpPr>
        <p:grpSpPr>
          <a:xfrm>
            <a:off x="454080" y="79049"/>
            <a:ext cx="27685842" cy="3339768"/>
            <a:chOff x="454080" y="79049"/>
            <a:chExt cx="27685842" cy="3339768"/>
          </a:xfrm>
        </p:grpSpPr>
        <p:sp>
          <p:nvSpPr>
            <p:cNvPr id="6" name="矩形 5"/>
            <p:cNvSpPr/>
            <p:nvPr/>
          </p:nvSpPr>
          <p:spPr>
            <a:xfrm rot="10800000">
              <a:off x="454080" y="79049"/>
              <a:ext cx="27685842" cy="3339768"/>
            </a:xfrm>
            <a:prstGeom prst="rect">
              <a:avLst/>
            </a:prstGeom>
            <a:gradFill>
              <a:gsLst>
                <a:gs pos="0">
                  <a:schemeClr val="accent1">
                    <a:lumMod val="5000"/>
                    <a:lumOff val="95000"/>
                  </a:schemeClr>
                </a:gs>
                <a:gs pos="50000">
                  <a:schemeClr val="accent5">
                    <a:lumMod val="60000"/>
                    <a:lumOff val="40000"/>
                  </a:schemeClr>
                </a:gs>
                <a:gs pos="100000">
                  <a:schemeClr val="accent5">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82DC2D60-74E7-4313-A137-5A0BB79A382A}"/>
                </a:ext>
              </a:extLst>
            </p:cNvPr>
            <p:cNvSpPr txBox="1"/>
            <p:nvPr/>
          </p:nvSpPr>
          <p:spPr>
            <a:xfrm>
              <a:off x="4946029" y="325298"/>
              <a:ext cx="22963308" cy="1323439"/>
            </a:xfrm>
            <a:prstGeom prst="rect">
              <a:avLst/>
            </a:prstGeom>
            <a:noFill/>
          </p:spPr>
          <p:txBody>
            <a:bodyPr wrap="square" rtlCol="0">
              <a:spAutoFit/>
            </a:bodyPr>
            <a:lstStyle/>
            <a:p>
              <a:r>
                <a:rPr lang="zh-TW" altLang="en-US" sz="8000" b="1" dirty="0">
                  <a:latin typeface="Times New Roman" panose="02020603050405020304" pitchFamily="18" charset="0"/>
                  <a:ea typeface="標楷體" panose="03000509000000000000" pitchFamily="65" charset="-120"/>
                  <a:cs typeface="Times New Roman" panose="02020603050405020304" pitchFamily="18" charset="0"/>
                </a:rPr>
                <a:t>機器學習理論 </a:t>
              </a:r>
              <a:r>
                <a:rPr lang="en-US" altLang="zh-TW" sz="8000" b="1" dirty="0">
                  <a:latin typeface="Times New Roman" panose="02020603050405020304" pitchFamily="18" charset="0"/>
                  <a:ea typeface="標楷體" panose="03000509000000000000" pitchFamily="65" charset="-120"/>
                  <a:cs typeface="Times New Roman" panose="02020603050405020304" pitchFamily="18" charset="0"/>
                </a:rPr>
                <a:t>Machine Learning Final Project</a:t>
              </a:r>
              <a:endParaRPr lang="zh-TW" altLang="zh-TW" sz="80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文字方塊 4">
              <a:extLst>
                <a:ext uri="{FF2B5EF4-FFF2-40B4-BE49-F238E27FC236}">
                  <a16:creationId xmlns:a16="http://schemas.microsoft.com/office/drawing/2014/main" id="{6D5DDDA5-546B-4BA9-9B11-97B79B1B61C2}"/>
                </a:ext>
              </a:extLst>
            </p:cNvPr>
            <p:cNvSpPr txBox="1"/>
            <p:nvPr/>
          </p:nvSpPr>
          <p:spPr>
            <a:xfrm>
              <a:off x="4946029" y="1648428"/>
              <a:ext cx="8444107" cy="1754326"/>
            </a:xfrm>
            <a:prstGeom prst="rect">
              <a:avLst/>
            </a:prstGeom>
            <a:noFill/>
          </p:spPr>
          <p:txBody>
            <a:bodyPr wrap="square" rtlCol="0">
              <a:spAutoFit/>
            </a:bodyPr>
            <a:lstStyle/>
            <a:p>
              <a:r>
                <a:rPr lang="zh-TW" altLang="en-US" sz="5400" dirty="0">
                  <a:latin typeface="標楷體" panose="03000509000000000000" pitchFamily="65" charset="-120"/>
                  <a:ea typeface="標楷體" panose="03000509000000000000" pitchFamily="65" charset="-120"/>
                </a:rPr>
                <a:t>盧冠維 </a:t>
              </a:r>
              <a:r>
                <a:rPr lang="en-US" altLang="zh-TW" sz="5400" dirty="0">
                  <a:latin typeface="標楷體" panose="03000509000000000000" pitchFamily="65" charset="-120"/>
                  <a:ea typeface="標楷體" panose="03000509000000000000" pitchFamily="65" charset="-120"/>
                </a:rPr>
                <a:t>109061621</a:t>
              </a:r>
            </a:p>
            <a:p>
              <a:r>
                <a:rPr lang="zh-TW" altLang="en-US" sz="5400" dirty="0">
                  <a:latin typeface="標楷體" panose="03000509000000000000" pitchFamily="65" charset="-120"/>
                  <a:ea typeface="標楷體" panose="03000509000000000000" pitchFamily="65" charset="-120"/>
                </a:rPr>
                <a:t>劉軒宏</a:t>
              </a:r>
              <a:r>
                <a:rPr lang="en-US" altLang="zh-TW" sz="5400">
                  <a:latin typeface="標楷體" panose="03000509000000000000" pitchFamily="65" charset="-120"/>
                  <a:ea typeface="標楷體" panose="03000509000000000000" pitchFamily="65" charset="-120"/>
                </a:rPr>
                <a:t> 101061620</a:t>
              </a:r>
              <a:endParaRPr lang="zh-TW" altLang="zh-TW" sz="5400" dirty="0">
                <a:latin typeface="標楷體" panose="03000509000000000000" pitchFamily="65" charset="-120"/>
                <a:ea typeface="標楷體" panose="03000509000000000000" pitchFamily="65" charset="-120"/>
              </a:endParaRPr>
            </a:p>
          </p:txBody>
        </p:sp>
      </p:grpSp>
      <p:sp>
        <p:nvSpPr>
          <p:cNvPr id="226" name="圓角矩形 225"/>
          <p:cNvSpPr/>
          <p:nvPr/>
        </p:nvSpPr>
        <p:spPr>
          <a:xfrm>
            <a:off x="14751903" y="9337000"/>
            <a:ext cx="12960000" cy="7641927"/>
          </a:xfrm>
          <a:prstGeom prst="roundRect">
            <a:avLst>
              <a:gd name="adj" fmla="val 13041"/>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5" name="矩形 474">
            <a:extLst>
              <a:ext uri="{FF2B5EF4-FFF2-40B4-BE49-F238E27FC236}">
                <a16:creationId xmlns:a16="http://schemas.microsoft.com/office/drawing/2014/main" id="{B8174612-EB39-44B5-8C72-16CBA62701D9}"/>
              </a:ext>
            </a:extLst>
          </p:cNvPr>
          <p:cNvSpPr/>
          <p:nvPr/>
        </p:nvSpPr>
        <p:spPr>
          <a:xfrm>
            <a:off x="19898803" y="9389372"/>
            <a:ext cx="2660860" cy="751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b="1" dirty="0">
                <a:solidFill>
                  <a:schemeClr val="accent5">
                    <a:lumMod val="75000"/>
                  </a:schemeClr>
                </a:solidFill>
                <a:latin typeface="標楷體" panose="03000509000000000000" pitchFamily="65" charset="-120"/>
                <a:ea typeface="標楷體" panose="03000509000000000000" pitchFamily="65" charset="-120"/>
              </a:rPr>
              <a:t>Models</a:t>
            </a:r>
            <a:endParaRPr lang="zh-TW" altLang="en-US" sz="4800" b="1" dirty="0">
              <a:solidFill>
                <a:schemeClr val="accent5">
                  <a:lumMod val="75000"/>
                </a:schemeClr>
              </a:solidFill>
              <a:latin typeface="標楷體" panose="03000509000000000000" pitchFamily="65" charset="-120"/>
              <a:ea typeface="標楷體" panose="03000509000000000000" pitchFamily="65" charset="-120"/>
            </a:endParaRPr>
          </a:p>
        </p:txBody>
      </p:sp>
      <p:sp>
        <p:nvSpPr>
          <p:cNvPr id="790" name="文字方塊 789">
            <a:extLst>
              <a:ext uri="{FF2B5EF4-FFF2-40B4-BE49-F238E27FC236}">
                <a16:creationId xmlns:a16="http://schemas.microsoft.com/office/drawing/2014/main" id="{C63CFEB3-5DC5-401F-82C7-C277BF293798}"/>
              </a:ext>
            </a:extLst>
          </p:cNvPr>
          <p:cNvSpPr txBox="1"/>
          <p:nvPr/>
        </p:nvSpPr>
        <p:spPr>
          <a:xfrm>
            <a:off x="15040899" y="9998837"/>
            <a:ext cx="11242398" cy="4613571"/>
          </a:xfrm>
          <a:prstGeom prst="rect">
            <a:avLst/>
          </a:prstGeom>
          <a:noFill/>
        </p:spPr>
        <p:txBody>
          <a:bodyPr wrap="square" rtlCol="0">
            <a:spAutoFit/>
          </a:bodyPr>
          <a:lstStyle/>
          <a:p>
            <a:pPr>
              <a:lnSpc>
                <a:spcPct val="150000"/>
              </a:lnSpc>
            </a:pPr>
            <a:r>
              <a:rPr lang="en-US" altLang="zh-TW" sz="4000" dirty="0">
                <a:latin typeface="標楷體" panose="03000509000000000000" pitchFamily="65" charset="-120"/>
                <a:ea typeface="標楷體" panose="03000509000000000000" pitchFamily="65" charset="-120"/>
                <a:cs typeface="Times New Roman" panose="02020603050405020304" pitchFamily="18" charset="0"/>
              </a:rPr>
              <a:t>Linear models:</a:t>
            </a:r>
          </a:p>
          <a:p>
            <a:pPr marL="571500" indent="-571500">
              <a:lnSpc>
                <a:spcPct val="150000"/>
              </a:lnSpc>
              <a:buFont typeface="Arial" panose="020B0604020202020204" pitchFamily="34" charset="0"/>
              <a:buChar char="•"/>
            </a:pPr>
            <a:r>
              <a:rPr lang="en-US" altLang="zh-TW" sz="4000" dirty="0">
                <a:latin typeface="標楷體" panose="03000509000000000000" pitchFamily="65" charset="-120"/>
                <a:ea typeface="標楷體" panose="03000509000000000000" pitchFamily="65" charset="-120"/>
                <a:cs typeface="Times New Roman" panose="02020603050405020304" pitchFamily="18" charset="0"/>
              </a:rPr>
              <a:t>Linear Regression</a:t>
            </a:r>
          </a:p>
          <a:p>
            <a:pPr marL="571500" indent="-571500">
              <a:lnSpc>
                <a:spcPct val="150000"/>
              </a:lnSpc>
              <a:buFont typeface="Arial" panose="020B0604020202020204" pitchFamily="34" charset="0"/>
              <a:buChar char="•"/>
            </a:pPr>
            <a:r>
              <a:rPr lang="en-US" altLang="zh-TW" sz="4000" dirty="0">
                <a:latin typeface="標楷體" panose="03000509000000000000" pitchFamily="65" charset="-120"/>
                <a:ea typeface="標楷體" panose="03000509000000000000" pitchFamily="65" charset="-120"/>
                <a:cs typeface="Times New Roman" panose="02020603050405020304" pitchFamily="18" charset="0"/>
              </a:rPr>
              <a:t>K Nearest Neighborhood</a:t>
            </a:r>
          </a:p>
          <a:p>
            <a:pPr marL="571500" indent="-571500">
              <a:lnSpc>
                <a:spcPct val="150000"/>
              </a:lnSpc>
              <a:buFont typeface="Arial" panose="020B0604020202020204" pitchFamily="34" charset="0"/>
              <a:buChar char="•"/>
            </a:pPr>
            <a:r>
              <a:rPr lang="en-US" altLang="zh-TW" sz="4000" dirty="0">
                <a:latin typeface="標楷體" panose="03000509000000000000" pitchFamily="65" charset="-120"/>
                <a:ea typeface="標楷體" panose="03000509000000000000" pitchFamily="65" charset="-120"/>
                <a:cs typeface="Times New Roman" panose="02020603050405020304" pitchFamily="18" charset="0"/>
              </a:rPr>
              <a:t>Decision Tree</a:t>
            </a:r>
          </a:p>
          <a:p>
            <a:pPr marL="571500" indent="-571500">
              <a:lnSpc>
                <a:spcPct val="150000"/>
              </a:lnSpc>
              <a:buFont typeface="Arial" panose="020B0604020202020204" pitchFamily="34" charset="0"/>
              <a:buChar char="•"/>
            </a:pPr>
            <a:r>
              <a:rPr lang="en-US" altLang="zh-TW" sz="4000" dirty="0">
                <a:latin typeface="標楷體" panose="03000509000000000000" pitchFamily="65" charset="-120"/>
                <a:ea typeface="標楷體" panose="03000509000000000000" pitchFamily="65" charset="-120"/>
                <a:cs typeface="Times New Roman" panose="02020603050405020304" pitchFamily="18" charset="0"/>
              </a:rPr>
              <a:t>Random Forest</a:t>
            </a:r>
          </a:p>
        </p:txBody>
      </p:sp>
      <p:sp>
        <p:nvSpPr>
          <p:cNvPr id="388" name="圓角矩形 387"/>
          <p:cNvSpPr/>
          <p:nvPr/>
        </p:nvSpPr>
        <p:spPr>
          <a:xfrm>
            <a:off x="14715987" y="17104282"/>
            <a:ext cx="12960000" cy="6360654"/>
          </a:xfrm>
          <a:prstGeom prst="roundRect">
            <a:avLst>
              <a:gd name="adj" fmla="val 13801"/>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9" name="矩形 388">
            <a:extLst>
              <a:ext uri="{FF2B5EF4-FFF2-40B4-BE49-F238E27FC236}">
                <a16:creationId xmlns:a16="http://schemas.microsoft.com/office/drawing/2014/main" id="{B8174612-EB39-44B5-8C72-16CBA62701D9}"/>
              </a:ext>
            </a:extLst>
          </p:cNvPr>
          <p:cNvSpPr/>
          <p:nvPr/>
        </p:nvSpPr>
        <p:spPr>
          <a:xfrm>
            <a:off x="19653620" y="17134805"/>
            <a:ext cx="3151226" cy="751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b="1" dirty="0">
                <a:solidFill>
                  <a:schemeClr val="accent5">
                    <a:lumMod val="75000"/>
                  </a:schemeClr>
                </a:solidFill>
                <a:latin typeface="標楷體" panose="03000509000000000000" pitchFamily="65" charset="-120"/>
                <a:ea typeface="標楷體" panose="03000509000000000000" pitchFamily="65" charset="-120"/>
              </a:rPr>
              <a:t>Experiment</a:t>
            </a:r>
            <a:endParaRPr lang="zh-TW" altLang="en-US" sz="4800" b="1" dirty="0">
              <a:solidFill>
                <a:schemeClr val="accent5">
                  <a:lumMod val="75000"/>
                </a:schemeClr>
              </a:solidFill>
              <a:latin typeface="標楷體" panose="03000509000000000000" pitchFamily="65" charset="-120"/>
              <a:ea typeface="標楷體" panose="03000509000000000000" pitchFamily="65" charset="-120"/>
            </a:endParaRPr>
          </a:p>
        </p:txBody>
      </p:sp>
      <p:sp>
        <p:nvSpPr>
          <p:cNvPr id="515" name="文字方塊 514">
            <a:extLst>
              <a:ext uri="{FF2B5EF4-FFF2-40B4-BE49-F238E27FC236}">
                <a16:creationId xmlns:a16="http://schemas.microsoft.com/office/drawing/2014/main" id="{C63CFEB3-5DC5-401F-82C7-C277BF293798}"/>
              </a:ext>
            </a:extLst>
          </p:cNvPr>
          <p:cNvSpPr txBox="1"/>
          <p:nvPr/>
        </p:nvSpPr>
        <p:spPr>
          <a:xfrm>
            <a:off x="15025607" y="17846147"/>
            <a:ext cx="12150721" cy="4992457"/>
          </a:xfrm>
          <a:prstGeom prst="rect">
            <a:avLst/>
          </a:prstGeom>
          <a:noFill/>
        </p:spPr>
        <p:txBody>
          <a:bodyPr wrap="square" rtlCol="0">
            <a:spAutoFit/>
          </a:bodyPr>
          <a:lstStyle/>
          <a:p>
            <a:pPr algn="just">
              <a:lnSpc>
                <a:spcPct val="150000"/>
              </a:lnSpc>
            </a:pPr>
            <a:r>
              <a:rPr lang="en-US" altLang="zh-TW" sz="3600" dirty="0">
                <a:latin typeface="標楷體" panose="03000509000000000000" pitchFamily="65" charset="-120"/>
                <a:ea typeface="標楷體" panose="03000509000000000000" pitchFamily="65" charset="-120"/>
              </a:rPr>
              <a:t>We use the models listed above to fit the data and try to predict the level of pollution. The important part is that we encode the date and time as one of the features because that we found that the pollution level is usually within 1 from the previous point in time, which means the time has to take consider. We also use PCA to preprocess some data that come from similar parts.</a:t>
            </a:r>
          </a:p>
        </p:txBody>
      </p:sp>
      <p:sp>
        <p:nvSpPr>
          <p:cNvPr id="216" name="圓角矩形 215"/>
          <p:cNvSpPr/>
          <p:nvPr/>
        </p:nvSpPr>
        <p:spPr>
          <a:xfrm>
            <a:off x="1188204" y="9334178"/>
            <a:ext cx="12960000" cy="14130758"/>
          </a:xfrm>
          <a:prstGeom prst="roundRect">
            <a:avLst>
              <a:gd name="adj" fmla="val 8803"/>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1" name="矩形 470">
            <a:extLst>
              <a:ext uri="{FF2B5EF4-FFF2-40B4-BE49-F238E27FC236}">
                <a16:creationId xmlns:a16="http://schemas.microsoft.com/office/drawing/2014/main" id="{35446769-70A4-4D17-9954-BE98D01737C5}"/>
              </a:ext>
            </a:extLst>
          </p:cNvPr>
          <p:cNvSpPr/>
          <p:nvPr/>
        </p:nvSpPr>
        <p:spPr>
          <a:xfrm>
            <a:off x="6047030" y="9379701"/>
            <a:ext cx="2660860" cy="7634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b="1" dirty="0">
                <a:solidFill>
                  <a:schemeClr val="accent5">
                    <a:lumMod val="75000"/>
                  </a:schemeClr>
                </a:solidFill>
                <a:latin typeface="標楷體" panose="03000509000000000000" pitchFamily="65" charset="-120"/>
                <a:ea typeface="標楷體" panose="03000509000000000000" pitchFamily="65" charset="-120"/>
              </a:rPr>
              <a:t>Method</a:t>
            </a:r>
            <a:endParaRPr lang="zh-TW" altLang="en-US" sz="4800" b="1" dirty="0">
              <a:solidFill>
                <a:schemeClr val="accent5">
                  <a:lumMod val="75000"/>
                </a:schemeClr>
              </a:solidFill>
              <a:latin typeface="標楷體" panose="03000509000000000000" pitchFamily="65" charset="-120"/>
              <a:ea typeface="標楷體" panose="03000509000000000000" pitchFamily="65" charset="-120"/>
            </a:endParaRPr>
          </a:p>
        </p:txBody>
      </p:sp>
      <p:sp>
        <p:nvSpPr>
          <p:cNvPr id="519" name="文字方塊 518">
            <a:extLst>
              <a:ext uri="{FF2B5EF4-FFF2-40B4-BE49-F238E27FC236}">
                <a16:creationId xmlns:a16="http://schemas.microsoft.com/office/drawing/2014/main" id="{C63CFEB3-5DC5-401F-82C7-C277BF293798}"/>
              </a:ext>
            </a:extLst>
          </p:cNvPr>
          <p:cNvSpPr txBox="1"/>
          <p:nvPr/>
        </p:nvSpPr>
        <p:spPr>
          <a:xfrm>
            <a:off x="1555192" y="9987815"/>
            <a:ext cx="12352468" cy="4401205"/>
          </a:xfrm>
          <a:prstGeom prst="rect">
            <a:avLst/>
          </a:prstGeom>
          <a:noFill/>
        </p:spPr>
        <p:txBody>
          <a:bodyPr wrap="square" rtlCol="0">
            <a:spAutoFit/>
          </a:bodyPr>
          <a:lstStyle/>
          <a:p>
            <a:pPr algn="just"/>
            <a:r>
              <a:rPr lang="en-US" altLang="zh-TW" sz="4000" dirty="0">
                <a:latin typeface="Times New Roman" panose="02020603050405020304" pitchFamily="18" charset="0"/>
                <a:ea typeface="標楷體" panose="03000509000000000000" pitchFamily="65" charset="-120"/>
                <a:cs typeface="Times New Roman" panose="02020603050405020304" pitchFamily="18" charset="0"/>
              </a:rPr>
              <a:t>In this experiment, we use different models such as linear and non-linear models to compare the accuracy of data classification. Trying to analyze the characteristics of each model, and add the concept of data grouping, e.g. PCA, as shown in the blue dashed box in the figure below, train the data in the same area together, see whether it can improve the accuracy of classification.</a:t>
            </a:r>
            <a:endParaRPr lang="zh-TW" altLang="zh-TW" sz="4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02" name="圓角矩形 201"/>
          <p:cNvSpPr/>
          <p:nvPr/>
        </p:nvSpPr>
        <p:spPr>
          <a:xfrm>
            <a:off x="1163281" y="23585867"/>
            <a:ext cx="26535544" cy="10654677"/>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8" name="矩形 477">
            <a:extLst>
              <a:ext uri="{FF2B5EF4-FFF2-40B4-BE49-F238E27FC236}">
                <a16:creationId xmlns:a16="http://schemas.microsoft.com/office/drawing/2014/main" id="{0D4619B5-8650-478B-A265-2304E118DBB5}"/>
              </a:ext>
            </a:extLst>
          </p:cNvPr>
          <p:cNvSpPr/>
          <p:nvPr/>
        </p:nvSpPr>
        <p:spPr>
          <a:xfrm>
            <a:off x="12368550" y="23616883"/>
            <a:ext cx="4525652" cy="751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b="1" dirty="0">
                <a:solidFill>
                  <a:schemeClr val="accent5">
                    <a:lumMod val="75000"/>
                  </a:schemeClr>
                </a:solidFill>
                <a:latin typeface="標楷體" panose="03000509000000000000" pitchFamily="65" charset="-120"/>
                <a:ea typeface="標楷體" panose="03000509000000000000" pitchFamily="65" charset="-120"/>
              </a:rPr>
              <a:t>Results</a:t>
            </a:r>
            <a:endParaRPr lang="zh-TW" altLang="en-US" sz="4800" b="1" dirty="0">
              <a:solidFill>
                <a:schemeClr val="accent5">
                  <a:lumMod val="75000"/>
                </a:schemeClr>
              </a:solidFill>
              <a:latin typeface="標楷體" panose="03000509000000000000" pitchFamily="65" charset="-120"/>
              <a:ea typeface="標楷體" panose="03000509000000000000" pitchFamily="65" charset="-120"/>
            </a:endParaRPr>
          </a:p>
        </p:txBody>
      </p:sp>
      <p:sp>
        <p:nvSpPr>
          <p:cNvPr id="212" name="矩形 211"/>
          <p:cNvSpPr/>
          <p:nvPr/>
        </p:nvSpPr>
        <p:spPr>
          <a:xfrm>
            <a:off x="454080" y="37649938"/>
            <a:ext cx="27685842" cy="1962367"/>
          </a:xfrm>
          <a:prstGeom prst="rect">
            <a:avLst/>
          </a:prstGeom>
          <a:gradFill>
            <a:gsLst>
              <a:gs pos="0">
                <a:schemeClr val="bg1"/>
              </a:gs>
              <a:gs pos="37000">
                <a:schemeClr val="accent1">
                  <a:lumMod val="5000"/>
                  <a:lumOff val="95000"/>
                </a:schemeClr>
              </a:gs>
              <a:gs pos="67000">
                <a:schemeClr val="accent5">
                  <a:lumMod val="60000"/>
                  <a:lumOff val="40000"/>
                </a:schemeClr>
              </a:gs>
              <a:gs pos="100000">
                <a:schemeClr val="accent5">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0" name="文字方塊 449">
            <a:extLst>
              <a:ext uri="{FF2B5EF4-FFF2-40B4-BE49-F238E27FC236}">
                <a16:creationId xmlns:a16="http://schemas.microsoft.com/office/drawing/2014/main" id="{4240BE6D-89E6-4C47-B081-769B0C9B1E59}"/>
              </a:ext>
            </a:extLst>
          </p:cNvPr>
          <p:cNvSpPr txBox="1"/>
          <p:nvPr/>
        </p:nvSpPr>
        <p:spPr>
          <a:xfrm>
            <a:off x="1558729" y="35244704"/>
            <a:ext cx="23841985" cy="2554545"/>
          </a:xfrm>
          <a:prstGeom prst="rect">
            <a:avLst/>
          </a:prstGeom>
          <a:noFill/>
        </p:spPr>
        <p:txBody>
          <a:bodyPr wrap="square" rtlCol="0">
            <a:spAutoFit/>
          </a:bodyPr>
          <a:lstStyle/>
          <a:p>
            <a:pPr marL="571500" indent="-571500">
              <a:buFont typeface="Arial" panose="020B0604020202020204" pitchFamily="34" charset="0"/>
              <a:buChar char="•"/>
            </a:pPr>
            <a:r>
              <a:rPr lang="en-US" altLang="zh-TW" sz="4000" dirty="0">
                <a:latin typeface="Times New Roman" panose="02020603050405020304" pitchFamily="18" charset="0"/>
                <a:ea typeface="標楷體" panose="03000509000000000000" pitchFamily="65" charset="-120"/>
                <a:cs typeface="Times New Roman" panose="02020603050405020304" pitchFamily="18" charset="0"/>
              </a:rPr>
              <a:t>Time is an important feature in this task because the pollution level is within 1 of the previous point in time.</a:t>
            </a:r>
          </a:p>
          <a:p>
            <a:pPr marL="571500" indent="-571500">
              <a:buFont typeface="Arial" panose="020B0604020202020204" pitchFamily="34" charset="0"/>
              <a:buChar char="•"/>
            </a:pPr>
            <a:r>
              <a:rPr lang="en-US" altLang="zh-TW" sz="4000" dirty="0">
                <a:latin typeface="Times New Roman" panose="02020603050405020304" pitchFamily="18" charset="0"/>
                <a:ea typeface="標楷體" panose="03000509000000000000" pitchFamily="65" charset="-120"/>
                <a:cs typeface="Times New Roman" panose="02020603050405020304" pitchFamily="18" charset="0"/>
              </a:rPr>
              <a:t>PCA didn’t help to improve the performance because the features are very concentrated after PCA.</a:t>
            </a:r>
          </a:p>
          <a:p>
            <a:pPr marL="571500" indent="-571500">
              <a:buFont typeface="Arial" panose="020B0604020202020204" pitchFamily="34" charset="0"/>
              <a:buChar char="•"/>
            </a:pPr>
            <a:r>
              <a:rPr lang="en-US" altLang="zh-TW" sz="4000" dirty="0">
                <a:latin typeface="Times New Roman" panose="02020603050405020304" pitchFamily="18" charset="0"/>
                <a:ea typeface="標楷體" panose="03000509000000000000" pitchFamily="65" charset="-120"/>
                <a:cs typeface="Times New Roman" panose="02020603050405020304" pitchFamily="18" charset="0"/>
              </a:rPr>
              <a:t>Weighted </a:t>
            </a:r>
            <a:r>
              <a:rPr lang="en-US" altLang="zh-TW" sz="4000" dirty="0" err="1">
                <a:latin typeface="Times New Roman" panose="02020603050405020304" pitchFamily="18" charset="0"/>
                <a:ea typeface="標楷體" panose="03000509000000000000" pitchFamily="65" charset="-120"/>
                <a:cs typeface="Times New Roman" panose="02020603050405020304" pitchFamily="18" charset="0"/>
              </a:rPr>
              <a:t>softmax</a:t>
            </a:r>
            <a:r>
              <a:rPr lang="en-US" altLang="zh-TW" sz="4000" dirty="0">
                <a:latin typeface="Times New Roman" panose="02020603050405020304" pitchFamily="18" charset="0"/>
                <a:ea typeface="標楷體" panose="03000509000000000000" pitchFamily="65" charset="-120"/>
                <a:cs typeface="Times New Roman" panose="02020603050405020304" pitchFamily="18" charset="0"/>
              </a:rPr>
              <a:t> is a crucial trick while the data classes are unbalanced.</a:t>
            </a:r>
          </a:p>
          <a:p>
            <a:pPr marL="571500" indent="-571500">
              <a:buFont typeface="Arial" panose="020B0604020202020204" pitchFamily="34" charset="0"/>
              <a:buChar char="•"/>
            </a:pPr>
            <a:r>
              <a:rPr lang="en-US" altLang="zh-TW" sz="4000" dirty="0">
                <a:latin typeface="Times New Roman" panose="02020603050405020304" pitchFamily="18" charset="0"/>
                <a:ea typeface="標楷體" panose="03000509000000000000" pitchFamily="65" charset="-120"/>
                <a:cs typeface="Times New Roman" panose="02020603050405020304" pitchFamily="18" charset="0"/>
              </a:rPr>
              <a:t>The result of CNN is not good enough, maybe using RNN can utilize the information of time much better.</a:t>
            </a:r>
          </a:p>
        </p:txBody>
      </p:sp>
      <p:sp>
        <p:nvSpPr>
          <p:cNvPr id="481" name="矩形 480">
            <a:extLst>
              <a:ext uri="{FF2B5EF4-FFF2-40B4-BE49-F238E27FC236}">
                <a16:creationId xmlns:a16="http://schemas.microsoft.com/office/drawing/2014/main" id="{D7F4593F-A338-4C3A-AB22-96227B347D19}"/>
              </a:ext>
            </a:extLst>
          </p:cNvPr>
          <p:cNvSpPr/>
          <p:nvPr/>
        </p:nvSpPr>
        <p:spPr>
          <a:xfrm>
            <a:off x="12747170" y="34488592"/>
            <a:ext cx="2945721" cy="7424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b="1" dirty="0">
                <a:solidFill>
                  <a:schemeClr val="accent5">
                    <a:lumMod val="75000"/>
                  </a:schemeClr>
                </a:solidFill>
                <a:latin typeface="標楷體" panose="03000509000000000000" pitchFamily="65" charset="-120"/>
                <a:ea typeface="標楷體" panose="03000509000000000000" pitchFamily="65" charset="-120"/>
              </a:rPr>
              <a:t>Conclusion</a:t>
            </a:r>
            <a:endParaRPr lang="zh-TW" altLang="en-US" sz="4800" b="1" dirty="0">
              <a:solidFill>
                <a:schemeClr val="accent5">
                  <a:lumMod val="75000"/>
                </a:schemeClr>
              </a:solidFill>
              <a:latin typeface="標楷體" panose="03000509000000000000" pitchFamily="65" charset="-120"/>
              <a:ea typeface="標楷體" panose="03000509000000000000" pitchFamily="65" charset="-120"/>
            </a:endParaRPr>
          </a:p>
        </p:txBody>
      </p:sp>
      <p:sp>
        <p:nvSpPr>
          <p:cNvPr id="204" name="圓角矩形 203"/>
          <p:cNvSpPr/>
          <p:nvPr/>
        </p:nvSpPr>
        <p:spPr>
          <a:xfrm>
            <a:off x="1163281" y="34440003"/>
            <a:ext cx="26535544" cy="3681692"/>
          </a:xfrm>
          <a:prstGeom prst="roundRect">
            <a:avLst>
              <a:gd name="adj" fmla="val 26281"/>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30" name="Picture 6">
            <a:extLst>
              <a:ext uri="{FF2B5EF4-FFF2-40B4-BE49-F238E27FC236}">
                <a16:creationId xmlns:a16="http://schemas.microsoft.com/office/drawing/2014/main" id="{3E148F3A-225C-C84A-B526-FBDA5DC558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80" y="84209"/>
            <a:ext cx="3331111" cy="3331111"/>
          </a:xfrm>
          <a:prstGeom prst="rect">
            <a:avLst/>
          </a:prstGeom>
          <a:noFill/>
          <a:extLst>
            <a:ext uri="{909E8E84-426E-40DD-AFC4-6F175D3DCCD1}">
              <a14:hiddenFill xmlns:a14="http://schemas.microsoft.com/office/drawing/2010/main">
                <a:solidFill>
                  <a:srgbClr val="FFFFFF"/>
                </a:solidFill>
              </a14:hiddenFill>
            </a:ext>
          </a:extLst>
        </p:spPr>
      </p:pic>
      <p:sp>
        <p:nvSpPr>
          <p:cNvPr id="418" name="矩形 382">
            <a:extLst>
              <a:ext uri="{FF2B5EF4-FFF2-40B4-BE49-F238E27FC236}">
                <a16:creationId xmlns:a16="http://schemas.microsoft.com/office/drawing/2014/main" id="{75C6AD33-DED0-854B-8F84-77499C985313}"/>
              </a:ext>
            </a:extLst>
          </p:cNvPr>
          <p:cNvSpPr/>
          <p:nvPr/>
        </p:nvSpPr>
        <p:spPr>
          <a:xfrm>
            <a:off x="2673821" y="22629869"/>
            <a:ext cx="9882189" cy="742511"/>
          </a:xfrm>
          <a:prstGeom prst="rect">
            <a:avLst/>
          </a:prstGeom>
        </p:spPr>
        <p:txBody>
          <a:bodyPr wrap="square">
            <a:spAutoFit/>
          </a:bodyPr>
          <a:lstStyle/>
          <a:p>
            <a:pPr algn="ctr">
              <a:lnSpc>
                <a:spcPct val="150000"/>
              </a:lnSpc>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The pipeline of flue gas desulfurization process</a:t>
            </a:r>
          </a:p>
        </p:txBody>
      </p:sp>
      <p:sp>
        <p:nvSpPr>
          <p:cNvPr id="419" name="文字方塊 789">
            <a:extLst>
              <a:ext uri="{FF2B5EF4-FFF2-40B4-BE49-F238E27FC236}">
                <a16:creationId xmlns:a16="http://schemas.microsoft.com/office/drawing/2014/main" id="{B7C37CCE-8AD2-C64A-BEF9-16C67F3A6A11}"/>
              </a:ext>
            </a:extLst>
          </p:cNvPr>
          <p:cNvSpPr txBox="1"/>
          <p:nvPr/>
        </p:nvSpPr>
        <p:spPr>
          <a:xfrm>
            <a:off x="15040899" y="14529052"/>
            <a:ext cx="11242398" cy="1843582"/>
          </a:xfrm>
          <a:prstGeom prst="rect">
            <a:avLst/>
          </a:prstGeom>
          <a:noFill/>
        </p:spPr>
        <p:txBody>
          <a:bodyPr wrap="square" rtlCol="0">
            <a:spAutoFit/>
          </a:bodyPr>
          <a:lstStyle/>
          <a:p>
            <a:pPr>
              <a:lnSpc>
                <a:spcPct val="150000"/>
              </a:lnSpc>
            </a:pPr>
            <a:r>
              <a:rPr lang="en-US" altLang="zh-TW" sz="4000" dirty="0">
                <a:latin typeface="標楷體" panose="03000509000000000000" pitchFamily="65" charset="-120"/>
                <a:ea typeface="標楷體" panose="03000509000000000000" pitchFamily="65" charset="-120"/>
                <a:cs typeface="Times New Roman" panose="02020603050405020304" pitchFamily="18" charset="0"/>
              </a:rPr>
              <a:t>Non-Linear models:</a:t>
            </a:r>
          </a:p>
          <a:p>
            <a:pPr marL="571500" indent="-571500">
              <a:lnSpc>
                <a:spcPct val="150000"/>
              </a:lnSpc>
              <a:buFont typeface="Arial" panose="020B0604020202020204" pitchFamily="34" charset="0"/>
              <a:buChar char="•"/>
            </a:pPr>
            <a:r>
              <a:rPr lang="en-US" altLang="zh-TW" sz="4000" dirty="0">
                <a:latin typeface="標楷體" panose="03000509000000000000" pitchFamily="65" charset="-120"/>
                <a:ea typeface="標楷體" panose="03000509000000000000" pitchFamily="65" charset="-120"/>
                <a:cs typeface="Times New Roman" panose="02020603050405020304" pitchFamily="18" charset="0"/>
              </a:rPr>
              <a:t>Convolutional Neural Network</a:t>
            </a:r>
          </a:p>
        </p:txBody>
      </p:sp>
      <p:graphicFrame>
        <p:nvGraphicFramePr>
          <p:cNvPr id="37" name="Chart 36">
            <a:extLst>
              <a:ext uri="{FF2B5EF4-FFF2-40B4-BE49-F238E27FC236}">
                <a16:creationId xmlns:a16="http://schemas.microsoft.com/office/drawing/2014/main" id="{E0AB283D-04DB-C144-8039-BAADDACB488F}"/>
              </a:ext>
            </a:extLst>
          </p:cNvPr>
          <p:cNvGraphicFramePr>
            <a:graphicFrameLocks noChangeAspect="1"/>
          </p:cNvGraphicFramePr>
          <p:nvPr>
            <p:extLst>
              <p:ext uri="{D42A27DB-BD31-4B8C-83A1-F6EECF244321}">
                <p14:modId xmlns:p14="http://schemas.microsoft.com/office/powerpoint/2010/main" val="1128241889"/>
              </p:ext>
            </p:extLst>
          </p:nvPr>
        </p:nvGraphicFramePr>
        <p:xfrm>
          <a:off x="18803492" y="29135938"/>
          <a:ext cx="8262000" cy="4957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8" name="Chart 37">
            <a:extLst>
              <a:ext uri="{FF2B5EF4-FFF2-40B4-BE49-F238E27FC236}">
                <a16:creationId xmlns:a16="http://schemas.microsoft.com/office/drawing/2014/main" id="{72897896-9BD8-AA4C-BEDB-5B4E96565ED0}"/>
              </a:ext>
            </a:extLst>
          </p:cNvPr>
          <p:cNvGraphicFramePr>
            <a:graphicFrameLocks noChangeAspect="1"/>
          </p:cNvGraphicFramePr>
          <p:nvPr>
            <p:extLst>
              <p:ext uri="{D42A27DB-BD31-4B8C-83A1-F6EECF244321}">
                <p14:modId xmlns:p14="http://schemas.microsoft.com/office/powerpoint/2010/main" val="444512878"/>
              </p:ext>
            </p:extLst>
          </p:nvPr>
        </p:nvGraphicFramePr>
        <p:xfrm>
          <a:off x="18803492" y="24111963"/>
          <a:ext cx="8262000" cy="4957200"/>
        </p:xfrm>
        <a:graphic>
          <a:graphicData uri="http://schemas.openxmlformats.org/drawingml/2006/chart">
            <c:chart xmlns:c="http://schemas.openxmlformats.org/drawingml/2006/chart" xmlns:r="http://schemas.openxmlformats.org/officeDocument/2006/relationships" r:id="rId6"/>
          </a:graphicData>
        </a:graphic>
      </p:graphicFrame>
      <p:sp>
        <p:nvSpPr>
          <p:cNvPr id="39" name="文字方塊 449">
            <a:extLst>
              <a:ext uri="{FF2B5EF4-FFF2-40B4-BE49-F238E27FC236}">
                <a16:creationId xmlns:a16="http://schemas.microsoft.com/office/drawing/2014/main" id="{8592AF7F-732A-024C-B003-234974D6874D}"/>
              </a:ext>
            </a:extLst>
          </p:cNvPr>
          <p:cNvSpPr txBox="1"/>
          <p:nvPr/>
        </p:nvSpPr>
        <p:spPr>
          <a:xfrm>
            <a:off x="1514770" y="24396637"/>
            <a:ext cx="8895333" cy="8710077"/>
          </a:xfrm>
          <a:prstGeom prst="rect">
            <a:avLst/>
          </a:prstGeom>
          <a:noFill/>
        </p:spPr>
        <p:txBody>
          <a:bodyPr wrap="square" rtlCol="0">
            <a:spAutoFit/>
          </a:bodyPr>
          <a:lstStyle/>
          <a:p>
            <a:pPr marL="571500" indent="-571500" algn="just">
              <a:buFont typeface="Arial" panose="020B0604020202020204" pitchFamily="34" charset="0"/>
              <a:buChar char="•"/>
            </a:pPr>
            <a:r>
              <a:rPr lang="en-US" altLang="zh-TW" sz="4000" dirty="0">
                <a:latin typeface="Times New Roman" panose="02020603050405020304" pitchFamily="18" charset="0"/>
                <a:ea typeface="標楷體" panose="03000509000000000000" pitchFamily="65" charset="-120"/>
                <a:cs typeface="Times New Roman" panose="02020603050405020304" pitchFamily="18" charset="0"/>
              </a:rPr>
              <a:t>Besides the 24 features that are given in the data, we encode the date and time as an additional feature, makes our input features with 25</a:t>
            </a:r>
            <a:r>
              <a:rPr lang="zh-TW" altLang="en-US" sz="4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4000" dirty="0">
                <a:latin typeface="Times New Roman" panose="02020603050405020304" pitchFamily="18" charset="0"/>
                <a:ea typeface="標楷體" panose="03000509000000000000" pitchFamily="65" charset="-120"/>
                <a:cs typeface="Times New Roman" panose="02020603050405020304" pitchFamily="18" charset="0"/>
              </a:rPr>
              <a:t>kinds.</a:t>
            </a:r>
          </a:p>
          <a:p>
            <a:pPr marL="571500" indent="-571500" algn="just">
              <a:buFont typeface="Arial" panose="020B0604020202020204" pitchFamily="34" charset="0"/>
              <a:buChar char="•"/>
            </a:pPr>
            <a:r>
              <a:rPr lang="en-US" altLang="zh-TW" sz="4000" dirty="0">
                <a:latin typeface="Times New Roman" panose="02020603050405020304" pitchFamily="18" charset="0"/>
                <a:ea typeface="標楷體" panose="03000509000000000000" pitchFamily="65" charset="-120"/>
                <a:cs typeface="Times New Roman" panose="02020603050405020304" pitchFamily="18" charset="0"/>
              </a:rPr>
              <a:t>With the date and time encoded as one of the features, the performance improved.</a:t>
            </a:r>
          </a:p>
          <a:p>
            <a:pPr marL="571500" indent="-571500" algn="just">
              <a:buFont typeface="Arial" panose="020B0604020202020204" pitchFamily="34" charset="0"/>
              <a:buChar char="•"/>
            </a:pPr>
            <a:r>
              <a:rPr lang="en-US" altLang="zh-TW" sz="4000" dirty="0">
                <a:latin typeface="Times New Roman" panose="02020603050405020304" pitchFamily="18" charset="0"/>
                <a:ea typeface="標楷體" panose="03000509000000000000" pitchFamily="65" charset="-120"/>
                <a:cs typeface="Times New Roman" panose="02020603050405020304" pitchFamily="18" charset="0"/>
              </a:rPr>
              <a:t>Due to the unbalance in the classes, we tried to use weighted </a:t>
            </a:r>
            <a:r>
              <a:rPr lang="en-US" altLang="zh-TW" sz="4000" dirty="0" err="1">
                <a:latin typeface="Times New Roman" panose="02020603050405020304" pitchFamily="18" charset="0"/>
                <a:ea typeface="標楷體" panose="03000509000000000000" pitchFamily="65" charset="-120"/>
                <a:cs typeface="Times New Roman" panose="02020603050405020304" pitchFamily="18" charset="0"/>
              </a:rPr>
              <a:t>softmax</a:t>
            </a:r>
            <a:r>
              <a:rPr lang="en-US" altLang="zh-TW" sz="4000" dirty="0">
                <a:latin typeface="Times New Roman" panose="02020603050405020304" pitchFamily="18" charset="0"/>
                <a:ea typeface="標楷體" panose="03000509000000000000" pitchFamily="65" charset="-120"/>
                <a:cs typeface="Times New Roman" panose="02020603050405020304" pitchFamily="18" charset="0"/>
              </a:rPr>
              <a:t>.</a:t>
            </a:r>
          </a:p>
          <a:p>
            <a:pPr marL="571500" indent="-571500" algn="just">
              <a:buFont typeface="Arial" panose="020B0604020202020204" pitchFamily="34" charset="0"/>
              <a:buChar char="•"/>
            </a:pPr>
            <a:r>
              <a:rPr lang="en-US" altLang="zh-TW" sz="4000" dirty="0">
                <a:latin typeface="Times New Roman" panose="02020603050405020304" pitchFamily="18" charset="0"/>
                <a:ea typeface="標楷體" panose="03000509000000000000" pitchFamily="65" charset="-120"/>
                <a:cs typeface="Times New Roman" panose="02020603050405020304" pitchFamily="18" charset="0"/>
              </a:rPr>
              <a:t>We also applied PCA to the features that come from a similar part of the desulfurization system, and compress the features from 25 into 8 different kinds.</a:t>
            </a:r>
          </a:p>
        </p:txBody>
      </p:sp>
      <p:graphicFrame>
        <p:nvGraphicFramePr>
          <p:cNvPr id="41" name="Chart 40">
            <a:extLst>
              <a:ext uri="{FF2B5EF4-FFF2-40B4-BE49-F238E27FC236}">
                <a16:creationId xmlns:a16="http://schemas.microsoft.com/office/drawing/2014/main" id="{898BBD93-BB80-2D47-A482-2FD63B99263F}"/>
              </a:ext>
            </a:extLst>
          </p:cNvPr>
          <p:cNvGraphicFramePr>
            <a:graphicFrameLocks noChangeAspect="1"/>
          </p:cNvGraphicFramePr>
          <p:nvPr>
            <p:extLst>
              <p:ext uri="{D42A27DB-BD31-4B8C-83A1-F6EECF244321}">
                <p14:modId xmlns:p14="http://schemas.microsoft.com/office/powerpoint/2010/main" val="770392395"/>
              </p:ext>
            </p:extLst>
          </p:nvPr>
        </p:nvGraphicFramePr>
        <p:xfrm>
          <a:off x="10475797" y="24093678"/>
          <a:ext cx="8262000" cy="49572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2" name="Chart 41">
            <a:extLst>
              <a:ext uri="{FF2B5EF4-FFF2-40B4-BE49-F238E27FC236}">
                <a16:creationId xmlns:a16="http://schemas.microsoft.com/office/drawing/2014/main" id="{F9A830C9-FBB7-5C42-A3FB-946DF75784EF}"/>
              </a:ext>
            </a:extLst>
          </p:cNvPr>
          <p:cNvGraphicFramePr>
            <a:graphicFrameLocks noChangeAspect="1"/>
          </p:cNvGraphicFramePr>
          <p:nvPr>
            <p:extLst>
              <p:ext uri="{D42A27DB-BD31-4B8C-83A1-F6EECF244321}">
                <p14:modId xmlns:p14="http://schemas.microsoft.com/office/powerpoint/2010/main" val="2583737227"/>
              </p:ext>
            </p:extLst>
          </p:nvPr>
        </p:nvGraphicFramePr>
        <p:xfrm>
          <a:off x="10475797" y="29117827"/>
          <a:ext cx="8262000" cy="49572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034404132"/>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909</TotalTime>
  <Words>478</Words>
  <Application>Microsoft Macintosh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標楷體</vt:lpstr>
      <vt:lpstr>Arial</vt:lpstr>
      <vt:lpstr>Calibri</vt:lpstr>
      <vt:lpstr>Calibri Light</vt:lpstr>
      <vt:lpstr>Times New Roman</vt:lpstr>
      <vt:lpstr>Office 佈景主題</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子誼 廖</dc:creator>
  <cp:lastModifiedBy>Microsoft Office User</cp:lastModifiedBy>
  <cp:revision>77</cp:revision>
  <dcterms:created xsi:type="dcterms:W3CDTF">2019-01-12T05:44:35Z</dcterms:created>
  <dcterms:modified xsi:type="dcterms:W3CDTF">2021-06-28T06:03:59Z</dcterms:modified>
</cp:coreProperties>
</file>