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6FB6757-3159-4220-A1BD-299C16A9899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Taylor_Tour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C4E236-20F9-4A9D-BCF6-9317A41F24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2/6/2025 6:06:07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ylor_Tour(Dashboard)" id="2" name="slide2">
            <a:extLst>
              <a:ext uri="{FF2B5EF4-FFF2-40B4-BE49-F238E27FC236}">
                <a16:creationId xmlns:a16="http://schemas.microsoft.com/office/drawing/2014/main" id="{8BCB3731-7778-4CCF-B390-A32591651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2025-02-06T18:06:07Z</dcterms:created>
  <dcterms:modified xsi:type="dcterms:W3CDTF">2025-02-06T18:06:07Z</dcterms:modified>
</cp:coreProperties>
</file>