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23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41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0A1D-1C88-49F6-BE87-ECA7C21DA32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C7751-A329-46C1-A966-D9AFCD8A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985E-3E67-C49E-6D05-F2910475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EE25D-4007-322D-D984-AB5C8F10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6CE14-F483-91B9-66CB-2087AAFB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8B3E1-6591-FFF8-8E8F-15CCEF942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7102F-6029-4191-EBD6-1A640732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222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FB968-44E7-E70B-B0BF-F88B82EB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DABE11-3C1D-BB92-3E6F-6A69A9DB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B88E3E-4AE5-D94C-EC05-33AFF651E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6285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Potapenkov</dc:creator>
  <cp:lastModifiedBy>Alexander Potapenkov</cp:lastModifiedBy>
  <cp:revision>2</cp:revision>
  <dcterms:created xsi:type="dcterms:W3CDTF">2025-01-08T15:20:34Z</dcterms:created>
  <dcterms:modified xsi:type="dcterms:W3CDTF">2025-01-08T15:36:12Z</dcterms:modified>
</cp:coreProperties>
</file>