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40EDF6-04F2-4DD0-967D-6F563870D3F0}" v="70" dt="2024-10-11T05:45:59.5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41" d="100"/>
          <a:sy n="41" d="100"/>
        </p:scale>
        <p:origin x="28" y="8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ssing Azubuike" userId="edff43049f32875f" providerId="LiveId" clId="{4040EDF6-04F2-4DD0-967D-6F563870D3F0}"/>
    <pc:docChg chg="undo custSel addSld modSld sldOrd">
      <pc:chgData name="Blessing Azubuike" userId="edff43049f32875f" providerId="LiveId" clId="{4040EDF6-04F2-4DD0-967D-6F563870D3F0}" dt="2024-10-11T05:49:02.359" v="1297" actId="20577"/>
      <pc:docMkLst>
        <pc:docMk/>
      </pc:docMkLst>
      <pc:sldChg chg="addSp modSp new mod">
        <pc:chgData name="Blessing Azubuike" userId="edff43049f32875f" providerId="LiveId" clId="{4040EDF6-04F2-4DD0-967D-6F563870D3F0}" dt="2024-10-11T05:05:28.125" v="74" actId="20577"/>
        <pc:sldMkLst>
          <pc:docMk/>
          <pc:sldMk cId="4240972018" sldId="257"/>
        </pc:sldMkLst>
        <pc:spChg chg="add mod">
          <ac:chgData name="Blessing Azubuike" userId="edff43049f32875f" providerId="LiveId" clId="{4040EDF6-04F2-4DD0-967D-6F563870D3F0}" dt="2024-10-11T05:05:28.125" v="74" actId="20577"/>
          <ac:spMkLst>
            <pc:docMk/>
            <pc:sldMk cId="4240972018" sldId="257"/>
            <ac:spMk id="2" creationId="{3CC89319-643E-2DF6-C737-F4AA64EAB546}"/>
          </ac:spMkLst>
        </pc:spChg>
      </pc:sldChg>
      <pc:sldChg chg="addSp modSp new mod ord">
        <pc:chgData name="Blessing Azubuike" userId="edff43049f32875f" providerId="LiveId" clId="{4040EDF6-04F2-4DD0-967D-6F563870D3F0}" dt="2024-10-11T05:49:02.359" v="1297" actId="20577"/>
        <pc:sldMkLst>
          <pc:docMk/>
          <pc:sldMk cId="4107491293" sldId="258"/>
        </pc:sldMkLst>
        <pc:spChg chg="add mod">
          <ac:chgData name="Blessing Azubuike" userId="edff43049f32875f" providerId="LiveId" clId="{4040EDF6-04F2-4DD0-967D-6F563870D3F0}" dt="2024-10-11T05:49:02.359" v="1297" actId="20577"/>
          <ac:spMkLst>
            <pc:docMk/>
            <pc:sldMk cId="4107491293" sldId="258"/>
            <ac:spMk id="2" creationId="{F7D21AAF-3C61-BFF1-CD43-6C2B89AA4029}"/>
          </ac:spMkLst>
        </pc:spChg>
      </pc:sldChg>
      <pc:sldChg chg="addSp modSp new mod">
        <pc:chgData name="Blessing Azubuike" userId="edff43049f32875f" providerId="LiveId" clId="{4040EDF6-04F2-4DD0-967D-6F563870D3F0}" dt="2024-10-11T05:18:37.262" v="313" actId="20577"/>
        <pc:sldMkLst>
          <pc:docMk/>
          <pc:sldMk cId="553052373" sldId="259"/>
        </pc:sldMkLst>
        <pc:spChg chg="add mod">
          <ac:chgData name="Blessing Azubuike" userId="edff43049f32875f" providerId="LiveId" clId="{4040EDF6-04F2-4DD0-967D-6F563870D3F0}" dt="2024-10-11T05:18:37.262" v="313" actId="20577"/>
          <ac:spMkLst>
            <pc:docMk/>
            <pc:sldMk cId="553052373" sldId="259"/>
            <ac:spMk id="2" creationId="{CAE8F03D-3C33-4440-8249-2C92A3B0B816}"/>
          </ac:spMkLst>
        </pc:spChg>
      </pc:sldChg>
      <pc:sldChg chg="addSp delSp modSp new mod">
        <pc:chgData name="Blessing Azubuike" userId="edff43049f32875f" providerId="LiveId" clId="{4040EDF6-04F2-4DD0-967D-6F563870D3F0}" dt="2024-10-11T05:46:26.766" v="1266" actId="1076"/>
        <pc:sldMkLst>
          <pc:docMk/>
          <pc:sldMk cId="3090438797" sldId="260"/>
        </pc:sldMkLst>
        <pc:spChg chg="add mod">
          <ac:chgData name="Blessing Azubuike" userId="edff43049f32875f" providerId="LiveId" clId="{4040EDF6-04F2-4DD0-967D-6F563870D3F0}" dt="2024-10-11T05:45:48.712" v="1253" actId="1076"/>
          <ac:spMkLst>
            <pc:docMk/>
            <pc:sldMk cId="3090438797" sldId="260"/>
            <ac:spMk id="3" creationId="{D8BF467E-9D02-4B78-1AB2-0A48AC965D32}"/>
          </ac:spMkLst>
        </pc:spChg>
        <pc:spChg chg="add mod">
          <ac:chgData name="Blessing Azubuike" userId="edff43049f32875f" providerId="LiveId" clId="{4040EDF6-04F2-4DD0-967D-6F563870D3F0}" dt="2024-10-11T05:45:40.254" v="1251" actId="1076"/>
          <ac:spMkLst>
            <pc:docMk/>
            <pc:sldMk cId="3090438797" sldId="260"/>
            <ac:spMk id="5" creationId="{C64FE2B7-CA77-5A10-414E-41F55C1B1055}"/>
          </ac:spMkLst>
        </pc:spChg>
        <pc:spChg chg="add mod">
          <ac:chgData name="Blessing Azubuike" userId="edff43049f32875f" providerId="LiveId" clId="{4040EDF6-04F2-4DD0-967D-6F563870D3F0}" dt="2024-10-11T05:17:19.663" v="223" actId="20577"/>
          <ac:spMkLst>
            <pc:docMk/>
            <pc:sldMk cId="3090438797" sldId="260"/>
            <ac:spMk id="6" creationId="{8E30A75E-E74F-2CC3-33F5-A35FFBA2C2FE}"/>
          </ac:spMkLst>
        </pc:spChg>
        <pc:spChg chg="add mod">
          <ac:chgData name="Blessing Azubuike" userId="edff43049f32875f" providerId="LiveId" clId="{4040EDF6-04F2-4DD0-967D-6F563870D3F0}" dt="2024-10-11T05:46:26.766" v="1266" actId="1076"/>
          <ac:spMkLst>
            <pc:docMk/>
            <pc:sldMk cId="3090438797" sldId="260"/>
            <ac:spMk id="7" creationId="{049AB996-68A1-09CE-C1CA-84DB141EF21F}"/>
          </ac:spMkLst>
        </pc:spChg>
        <pc:picChg chg="add del mod">
          <ac:chgData name="Blessing Azubuike" userId="edff43049f32875f" providerId="LiveId" clId="{4040EDF6-04F2-4DD0-967D-6F563870D3F0}" dt="2024-10-11T05:14:30.332" v="116" actId="478"/>
          <ac:picMkLst>
            <pc:docMk/>
            <pc:sldMk cId="3090438797" sldId="260"/>
            <ac:picMk id="1026" creationId="{902056FC-C97C-AFB4-441F-A4537D4712AE}"/>
          </ac:picMkLst>
        </pc:picChg>
        <pc:picChg chg="add mod">
          <ac:chgData name="Blessing Azubuike" userId="edff43049f32875f" providerId="LiveId" clId="{4040EDF6-04F2-4DD0-967D-6F563870D3F0}" dt="2024-10-11T05:45:44.054" v="1252" actId="1076"/>
          <ac:picMkLst>
            <pc:docMk/>
            <pc:sldMk cId="3090438797" sldId="260"/>
            <ac:picMk id="1028" creationId="{52E8C7BE-A217-69E0-7337-B9866F0762B2}"/>
          </ac:picMkLst>
        </pc:picChg>
        <pc:picChg chg="add mod">
          <ac:chgData name="Blessing Azubuike" userId="edff43049f32875f" providerId="LiveId" clId="{4040EDF6-04F2-4DD0-967D-6F563870D3F0}" dt="2024-10-11T05:45:36.234" v="1250" actId="1076"/>
          <ac:picMkLst>
            <pc:docMk/>
            <pc:sldMk cId="3090438797" sldId="260"/>
            <ac:picMk id="1030" creationId="{21FE468E-5285-2120-13CA-C9C60EA87645}"/>
          </ac:picMkLst>
        </pc:picChg>
        <pc:picChg chg="add mod">
          <ac:chgData name="Blessing Azubuike" userId="edff43049f32875f" providerId="LiveId" clId="{4040EDF6-04F2-4DD0-967D-6F563870D3F0}" dt="2024-10-11T05:16:06.065" v="136" actId="1076"/>
          <ac:picMkLst>
            <pc:docMk/>
            <pc:sldMk cId="3090438797" sldId="260"/>
            <ac:picMk id="1032" creationId="{2A1DF689-1E2D-4250-E170-2E69E9A5944F}"/>
          </ac:picMkLst>
        </pc:picChg>
        <pc:picChg chg="add mod">
          <ac:chgData name="Blessing Azubuike" userId="edff43049f32875f" providerId="LiveId" clId="{4040EDF6-04F2-4DD0-967D-6F563870D3F0}" dt="2024-10-11T05:16:29.091" v="141" actId="1076"/>
          <ac:picMkLst>
            <pc:docMk/>
            <pc:sldMk cId="3090438797" sldId="260"/>
            <ac:picMk id="1034" creationId="{5799E211-14B0-1854-278A-876A046CF1FA}"/>
          </ac:picMkLst>
        </pc:picChg>
      </pc:sldChg>
      <pc:sldChg chg="addSp modSp new mod">
        <pc:chgData name="Blessing Azubuike" userId="edff43049f32875f" providerId="LiveId" clId="{4040EDF6-04F2-4DD0-967D-6F563870D3F0}" dt="2024-10-11T05:27:34.406" v="883" actId="20577"/>
        <pc:sldMkLst>
          <pc:docMk/>
          <pc:sldMk cId="2945658498" sldId="261"/>
        </pc:sldMkLst>
        <pc:spChg chg="add mod">
          <ac:chgData name="Blessing Azubuike" userId="edff43049f32875f" providerId="LiveId" clId="{4040EDF6-04F2-4DD0-967D-6F563870D3F0}" dt="2024-10-11T05:27:34.406" v="883" actId="20577"/>
          <ac:spMkLst>
            <pc:docMk/>
            <pc:sldMk cId="2945658498" sldId="261"/>
            <ac:spMk id="2" creationId="{C77B9570-3FA4-F981-BF0C-AFF3EF70A341}"/>
          </ac:spMkLst>
        </pc:spChg>
      </pc:sldChg>
      <pc:sldChg chg="addSp modSp new mod">
        <pc:chgData name="Blessing Azubuike" userId="edff43049f32875f" providerId="LiveId" clId="{4040EDF6-04F2-4DD0-967D-6F563870D3F0}" dt="2024-10-11T05:46:49.225" v="1285" actId="20577"/>
        <pc:sldMkLst>
          <pc:docMk/>
          <pc:sldMk cId="1882011870" sldId="262"/>
        </pc:sldMkLst>
        <pc:spChg chg="add mod">
          <ac:chgData name="Blessing Azubuike" userId="edff43049f32875f" providerId="LiveId" clId="{4040EDF6-04F2-4DD0-967D-6F563870D3F0}" dt="2024-10-11T05:46:49.225" v="1285" actId="20577"/>
          <ac:spMkLst>
            <pc:docMk/>
            <pc:sldMk cId="1882011870" sldId="262"/>
            <ac:spMk id="2" creationId="{B4D1E884-DDF7-E235-D6F0-1139C11CBA97}"/>
          </ac:spMkLst>
        </pc:spChg>
        <pc:picChg chg="add mod">
          <ac:chgData name="Blessing Azubuike" userId="edff43049f32875f" providerId="LiveId" clId="{4040EDF6-04F2-4DD0-967D-6F563870D3F0}" dt="2024-10-11T05:30:35.140" v="916" actId="1076"/>
          <ac:picMkLst>
            <pc:docMk/>
            <pc:sldMk cId="1882011870" sldId="262"/>
            <ac:picMk id="4" creationId="{2FF45437-7E81-EFEA-7445-83D389E64C71}"/>
          </ac:picMkLst>
        </pc:picChg>
        <pc:picChg chg="add mod">
          <ac:chgData name="Blessing Azubuike" userId="edff43049f32875f" providerId="LiveId" clId="{4040EDF6-04F2-4DD0-967D-6F563870D3F0}" dt="2024-10-11T05:30:40.466" v="917" actId="1076"/>
          <ac:picMkLst>
            <pc:docMk/>
            <pc:sldMk cId="1882011870" sldId="262"/>
            <ac:picMk id="6" creationId="{EF10436D-3D95-B652-943E-C52A6FAC0D95}"/>
          </ac:picMkLst>
        </pc:picChg>
        <pc:picChg chg="add mod">
          <ac:chgData name="Blessing Azubuike" userId="edff43049f32875f" providerId="LiveId" clId="{4040EDF6-04F2-4DD0-967D-6F563870D3F0}" dt="2024-10-11T05:30:44.236" v="918" actId="1076"/>
          <ac:picMkLst>
            <pc:docMk/>
            <pc:sldMk cId="1882011870" sldId="262"/>
            <ac:picMk id="8" creationId="{0D3E8AF7-816B-EAE2-C987-68E7F4E265A3}"/>
          </ac:picMkLst>
        </pc:picChg>
      </pc:sldChg>
      <pc:sldChg chg="addSp delSp modSp new mod setBg">
        <pc:chgData name="Blessing Azubuike" userId="edff43049f32875f" providerId="LiveId" clId="{4040EDF6-04F2-4DD0-967D-6F563870D3F0}" dt="2024-10-11T05:48:54.279" v="1296" actId="20577"/>
        <pc:sldMkLst>
          <pc:docMk/>
          <pc:sldMk cId="1999719138" sldId="263"/>
        </pc:sldMkLst>
        <pc:spChg chg="add del mod">
          <ac:chgData name="Blessing Azubuike" userId="edff43049f32875f" providerId="LiveId" clId="{4040EDF6-04F2-4DD0-967D-6F563870D3F0}" dt="2024-10-11T05:36:36.919" v="1023" actId="478"/>
          <ac:spMkLst>
            <pc:docMk/>
            <pc:sldMk cId="1999719138" sldId="263"/>
            <ac:spMk id="2" creationId="{C4D26556-D51D-6B93-001A-18E4A2A7C538}"/>
          </ac:spMkLst>
        </pc:spChg>
        <pc:spChg chg="add del mod">
          <ac:chgData name="Blessing Azubuike" userId="edff43049f32875f" providerId="LiveId" clId="{4040EDF6-04F2-4DD0-967D-6F563870D3F0}" dt="2024-10-11T05:38:34.058" v="1050" actId="478"/>
          <ac:spMkLst>
            <pc:docMk/>
            <pc:sldMk cId="1999719138" sldId="263"/>
            <ac:spMk id="4" creationId="{A10CBFFB-2785-4D80-260B-11A74A977CDE}"/>
          </ac:spMkLst>
        </pc:spChg>
        <pc:spChg chg="add mod">
          <ac:chgData name="Blessing Azubuike" userId="edff43049f32875f" providerId="LiveId" clId="{4040EDF6-04F2-4DD0-967D-6F563870D3F0}" dt="2024-10-11T05:48:54.279" v="1296" actId="20577"/>
          <ac:spMkLst>
            <pc:docMk/>
            <pc:sldMk cId="1999719138" sldId="263"/>
            <ac:spMk id="5" creationId="{FC8CD424-46E8-2E60-2537-E81A81F7E4A7}"/>
          </ac:spMkLst>
        </pc:spChg>
        <pc:spChg chg="add">
          <ac:chgData name="Blessing Azubuike" userId="edff43049f32875f" providerId="LiveId" clId="{4040EDF6-04F2-4DD0-967D-6F563870D3F0}" dt="2024-10-11T05:39:36.480" v="1098" actId="26606"/>
          <ac:spMkLst>
            <pc:docMk/>
            <pc:sldMk cId="1999719138" sldId="263"/>
            <ac:spMk id="2057" creationId="{5DCB5928-DC7D-4612-9922-441966E15627}"/>
          </ac:spMkLst>
        </pc:spChg>
        <pc:spChg chg="add">
          <ac:chgData name="Blessing Azubuike" userId="edff43049f32875f" providerId="LiveId" clId="{4040EDF6-04F2-4DD0-967D-6F563870D3F0}" dt="2024-10-11T05:39:36.480" v="1098" actId="26606"/>
          <ac:spMkLst>
            <pc:docMk/>
            <pc:sldMk cId="1999719138" sldId="263"/>
            <ac:spMk id="2059" creationId="{682C1161-1736-45EC-99B7-33F3CAE9D517}"/>
          </ac:spMkLst>
        </pc:spChg>
        <pc:spChg chg="add">
          <ac:chgData name="Blessing Azubuike" userId="edff43049f32875f" providerId="LiveId" clId="{4040EDF6-04F2-4DD0-967D-6F563870D3F0}" dt="2024-10-11T05:39:36.480" v="1098" actId="26606"/>
          <ac:spMkLst>
            <pc:docMk/>
            <pc:sldMk cId="1999719138" sldId="263"/>
            <ac:spMk id="2061" creationId="{84D4DDB8-B68F-45B0-9F62-C4279996F672}"/>
          </ac:spMkLst>
        </pc:spChg>
        <pc:spChg chg="add">
          <ac:chgData name="Blessing Azubuike" userId="edff43049f32875f" providerId="LiveId" clId="{4040EDF6-04F2-4DD0-967D-6F563870D3F0}" dt="2024-10-11T05:39:36.480" v="1098" actId="26606"/>
          <ac:spMkLst>
            <pc:docMk/>
            <pc:sldMk cId="1999719138" sldId="263"/>
            <ac:spMk id="2063" creationId="{AF2F604E-43BE-4DC3-B983-E071523364F8}"/>
          </ac:spMkLst>
        </pc:spChg>
        <pc:spChg chg="add">
          <ac:chgData name="Blessing Azubuike" userId="edff43049f32875f" providerId="LiveId" clId="{4040EDF6-04F2-4DD0-967D-6F563870D3F0}" dt="2024-10-11T05:39:36.480" v="1098" actId="26606"/>
          <ac:spMkLst>
            <pc:docMk/>
            <pc:sldMk cId="1999719138" sldId="263"/>
            <ac:spMk id="2065" creationId="{08C9B587-E65E-4B52-B37C-ABEBB6E87928}"/>
          </ac:spMkLst>
        </pc:spChg>
        <pc:graphicFrameChg chg="add mod">
          <ac:chgData name="Blessing Azubuike" userId="edff43049f32875f" providerId="LiveId" clId="{4040EDF6-04F2-4DD0-967D-6F563870D3F0}" dt="2024-10-11T05:35:11.393" v="962"/>
          <ac:graphicFrameMkLst>
            <pc:docMk/>
            <pc:sldMk cId="1999719138" sldId="263"/>
            <ac:graphicFrameMk id="3" creationId="{0D41083B-C6D7-C836-3E4E-81E07FADC1F3}"/>
          </ac:graphicFrameMkLst>
        </pc:graphicFrameChg>
        <pc:picChg chg="add mod">
          <ac:chgData name="Blessing Azubuike" userId="edff43049f32875f" providerId="LiveId" clId="{4040EDF6-04F2-4DD0-967D-6F563870D3F0}" dt="2024-10-11T05:38:25.467" v="1048" actId="14100"/>
          <ac:picMkLst>
            <pc:docMk/>
            <pc:sldMk cId="1999719138" sldId="263"/>
            <ac:picMk id="2050" creationId="{26F86446-84F9-7168-E189-79D24BD5EEDF}"/>
          </ac:picMkLst>
        </pc:picChg>
        <pc:picChg chg="add mod ord">
          <ac:chgData name="Blessing Azubuike" userId="edff43049f32875f" providerId="LiveId" clId="{4040EDF6-04F2-4DD0-967D-6F563870D3F0}" dt="2024-10-11T05:39:36.480" v="1098" actId="26606"/>
          <ac:picMkLst>
            <pc:docMk/>
            <pc:sldMk cId="1999719138" sldId="263"/>
            <ac:picMk id="2052" creationId="{02B80C37-2933-7DA8-4ABC-FAD9E194EE2D}"/>
          </ac:picMkLst>
        </pc:picChg>
      </pc:sldChg>
      <pc:sldChg chg="addSp modSp new mod">
        <pc:chgData name="Blessing Azubuike" userId="edff43049f32875f" providerId="LiveId" clId="{4040EDF6-04F2-4DD0-967D-6F563870D3F0}" dt="2024-10-11T05:41:45.280" v="1162" actId="20577"/>
        <pc:sldMkLst>
          <pc:docMk/>
          <pc:sldMk cId="1119890372" sldId="264"/>
        </pc:sldMkLst>
        <pc:spChg chg="add mod">
          <ac:chgData name="Blessing Azubuike" userId="edff43049f32875f" providerId="LiveId" clId="{4040EDF6-04F2-4DD0-967D-6F563870D3F0}" dt="2024-10-11T05:41:07.050" v="1141" actId="20577"/>
          <ac:spMkLst>
            <pc:docMk/>
            <pc:sldMk cId="1119890372" sldId="264"/>
            <ac:spMk id="2" creationId="{085FC182-5F39-BC2B-C8F2-4FFF3E43A2A7}"/>
          </ac:spMkLst>
        </pc:spChg>
        <pc:spChg chg="add mod">
          <ac:chgData name="Blessing Azubuike" userId="edff43049f32875f" providerId="LiveId" clId="{4040EDF6-04F2-4DD0-967D-6F563870D3F0}" dt="2024-10-11T05:41:45.280" v="1162" actId="20577"/>
          <ac:spMkLst>
            <pc:docMk/>
            <pc:sldMk cId="1119890372" sldId="264"/>
            <ac:spMk id="3" creationId="{012D6CAA-A6D7-5683-D39D-A3E9C641A790}"/>
          </ac:spMkLst>
        </pc:spChg>
        <pc:picChg chg="add mod">
          <ac:chgData name="Blessing Azubuike" userId="edff43049f32875f" providerId="LiveId" clId="{4040EDF6-04F2-4DD0-967D-6F563870D3F0}" dt="2024-10-11T05:40:44.998" v="1135" actId="1076"/>
          <ac:picMkLst>
            <pc:docMk/>
            <pc:sldMk cId="1119890372" sldId="264"/>
            <ac:picMk id="3074" creationId="{26FD5E18-4461-3394-771E-FDDAFE8A7F7D}"/>
          </ac:picMkLst>
        </pc:picChg>
        <pc:picChg chg="add mod">
          <ac:chgData name="Blessing Azubuike" userId="edff43049f32875f" providerId="LiveId" clId="{4040EDF6-04F2-4DD0-967D-6F563870D3F0}" dt="2024-10-11T05:41:26.975" v="1143" actId="1076"/>
          <ac:picMkLst>
            <pc:docMk/>
            <pc:sldMk cId="1119890372" sldId="264"/>
            <ac:picMk id="3076" creationId="{828CE0C7-B2F1-34BA-19F2-375C3ABDF02A}"/>
          </ac:picMkLst>
        </pc:picChg>
      </pc:sldChg>
      <pc:sldChg chg="addSp modSp new mod">
        <pc:chgData name="Blessing Azubuike" userId="edff43049f32875f" providerId="LiveId" clId="{4040EDF6-04F2-4DD0-967D-6F563870D3F0}" dt="2024-10-11T05:44:40.764" v="1248" actId="113"/>
        <pc:sldMkLst>
          <pc:docMk/>
          <pc:sldMk cId="3760177547" sldId="265"/>
        </pc:sldMkLst>
        <pc:spChg chg="add mod">
          <ac:chgData name="Blessing Azubuike" userId="edff43049f32875f" providerId="LiveId" clId="{4040EDF6-04F2-4DD0-967D-6F563870D3F0}" dt="2024-10-11T05:42:36.734" v="1192" actId="20577"/>
          <ac:spMkLst>
            <pc:docMk/>
            <pc:sldMk cId="3760177547" sldId="265"/>
            <ac:spMk id="2" creationId="{9D9CEDB0-7A58-4EC0-1163-5B5D647E98CA}"/>
          </ac:spMkLst>
        </pc:spChg>
        <pc:spChg chg="add mod">
          <ac:chgData name="Blessing Azubuike" userId="edff43049f32875f" providerId="LiveId" clId="{4040EDF6-04F2-4DD0-967D-6F563870D3F0}" dt="2024-10-11T05:44:40.764" v="1248" actId="113"/>
          <ac:spMkLst>
            <pc:docMk/>
            <pc:sldMk cId="3760177547" sldId="265"/>
            <ac:spMk id="3" creationId="{1EC50B59-0685-CD21-A23E-CA50BB031D6E}"/>
          </ac:spMkLst>
        </pc:spChg>
        <pc:spChg chg="add">
          <ac:chgData name="Blessing Azubuike" userId="edff43049f32875f" providerId="LiveId" clId="{4040EDF6-04F2-4DD0-967D-6F563870D3F0}" dt="2024-10-11T05:43:45.841" v="1235"/>
          <ac:spMkLst>
            <pc:docMk/>
            <pc:sldMk cId="3760177547" sldId="265"/>
            <ac:spMk id="4" creationId="{41DE0EE4-13A6-05DA-FE22-6762B6CBB0A3}"/>
          </ac:spMkLst>
        </pc:spChg>
        <pc:spChg chg="add mod">
          <ac:chgData name="Blessing Azubuike" userId="edff43049f32875f" providerId="LiveId" clId="{4040EDF6-04F2-4DD0-967D-6F563870D3F0}" dt="2024-10-11T05:43:52.901" v="1237"/>
          <ac:spMkLst>
            <pc:docMk/>
            <pc:sldMk cId="3760177547" sldId="265"/>
            <ac:spMk id="5" creationId="{8D187591-0255-8C8A-2589-0F53BAE3C16E}"/>
          </ac:spMkLst>
        </pc:spChg>
        <pc:spChg chg="add">
          <ac:chgData name="Blessing Azubuike" userId="edff43049f32875f" providerId="LiveId" clId="{4040EDF6-04F2-4DD0-967D-6F563870D3F0}" dt="2024-10-11T05:44:01.870" v="1238"/>
          <ac:spMkLst>
            <pc:docMk/>
            <pc:sldMk cId="3760177547" sldId="265"/>
            <ac:spMk id="6" creationId="{C65E28DC-05B7-93C3-CFA3-FBD4820BDFAB}"/>
          </ac:spMkLst>
        </pc:spChg>
        <pc:picChg chg="add mod">
          <ac:chgData name="Blessing Azubuike" userId="edff43049f32875f" providerId="LiveId" clId="{4040EDF6-04F2-4DD0-967D-6F563870D3F0}" dt="2024-10-11T05:42:05.849" v="1165" actId="1076"/>
          <ac:picMkLst>
            <pc:docMk/>
            <pc:sldMk cId="3760177547" sldId="265"/>
            <ac:picMk id="4098" creationId="{7A8CEA84-ECF1-2441-F28B-8E15E41C4087}"/>
          </ac:picMkLst>
        </pc:picChg>
        <pc:picChg chg="add mod">
          <ac:chgData name="Blessing Azubuike" userId="edff43049f32875f" providerId="LiveId" clId="{4040EDF6-04F2-4DD0-967D-6F563870D3F0}" dt="2024-10-11T05:43:00.912" v="1197" actId="1076"/>
          <ac:picMkLst>
            <pc:docMk/>
            <pc:sldMk cId="3760177547" sldId="265"/>
            <ac:picMk id="4100" creationId="{FFC3F117-F3C1-D0B8-1B33-FA0399073890}"/>
          </ac:picMkLst>
        </pc:picChg>
      </pc:sldChg>
      <pc:sldChg chg="addSp modSp new mod">
        <pc:chgData name="Blessing Azubuike" userId="edff43049f32875f" providerId="LiveId" clId="{4040EDF6-04F2-4DD0-967D-6F563870D3F0}" dt="2024-10-11T05:48:42.742" v="1295" actId="20577"/>
        <pc:sldMkLst>
          <pc:docMk/>
          <pc:sldMk cId="2723349763" sldId="266"/>
        </pc:sldMkLst>
        <pc:spChg chg="add mod">
          <ac:chgData name="Blessing Azubuike" userId="edff43049f32875f" providerId="LiveId" clId="{4040EDF6-04F2-4DD0-967D-6F563870D3F0}" dt="2024-10-11T05:48:42.742" v="1295" actId="20577"/>
          <ac:spMkLst>
            <pc:docMk/>
            <pc:sldMk cId="2723349763" sldId="266"/>
            <ac:spMk id="3" creationId="{942F3C9E-B522-800E-8497-EFEFB2BC5E3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0DAC-44D5-70C2-AE2C-4A949F1E12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D14150-C33B-ACE6-6F5E-4BFFA2CCA1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F396EC9-2551-28F1-18F3-2F716E4AC4FC}"/>
              </a:ext>
            </a:extLst>
          </p:cNvPr>
          <p:cNvSpPr>
            <a:spLocks noGrp="1"/>
          </p:cNvSpPr>
          <p:nvPr>
            <p:ph type="dt" sz="half" idx="10"/>
          </p:nvPr>
        </p:nvSpPr>
        <p:spPr/>
        <p:txBody>
          <a:bodyPr/>
          <a:lstStyle/>
          <a:p>
            <a:fld id="{BA2E85F1-1A24-4F5A-A74C-35C85E7D8464}" type="datetimeFigureOut">
              <a:rPr lang="en-AU" smtClean="0"/>
              <a:t>11/10/2024</a:t>
            </a:fld>
            <a:endParaRPr lang="en-AU"/>
          </a:p>
        </p:txBody>
      </p:sp>
      <p:sp>
        <p:nvSpPr>
          <p:cNvPr id="5" name="Footer Placeholder 4">
            <a:extLst>
              <a:ext uri="{FF2B5EF4-FFF2-40B4-BE49-F238E27FC236}">
                <a16:creationId xmlns:a16="http://schemas.microsoft.com/office/drawing/2014/main" id="{99A0CB10-A039-25DD-461C-0221A7E31C3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17A702-4382-17A4-BD62-84827A256FA7}"/>
              </a:ext>
            </a:extLst>
          </p:cNvPr>
          <p:cNvSpPr>
            <a:spLocks noGrp="1"/>
          </p:cNvSpPr>
          <p:nvPr>
            <p:ph type="sldNum" sz="quarter" idx="12"/>
          </p:nvPr>
        </p:nvSpPr>
        <p:spPr/>
        <p:txBody>
          <a:bodyPr/>
          <a:lstStyle/>
          <a:p>
            <a:fld id="{926E7887-68B9-452E-BA62-97C99C74FA1B}" type="slidenum">
              <a:rPr lang="en-AU" smtClean="0"/>
              <a:t>‹#›</a:t>
            </a:fld>
            <a:endParaRPr lang="en-AU"/>
          </a:p>
        </p:txBody>
      </p:sp>
    </p:spTree>
    <p:extLst>
      <p:ext uri="{BB962C8B-B14F-4D97-AF65-F5344CB8AC3E}">
        <p14:creationId xmlns:p14="http://schemas.microsoft.com/office/powerpoint/2010/main" val="1285582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FFD7-D29C-6D56-F8D1-8A6FBC3A2CF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9074DD9-9651-F672-3967-BE1F930D1B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41D21F-D325-FC9C-0FA9-7EA67B622992}"/>
              </a:ext>
            </a:extLst>
          </p:cNvPr>
          <p:cNvSpPr>
            <a:spLocks noGrp="1"/>
          </p:cNvSpPr>
          <p:nvPr>
            <p:ph type="dt" sz="half" idx="10"/>
          </p:nvPr>
        </p:nvSpPr>
        <p:spPr/>
        <p:txBody>
          <a:bodyPr/>
          <a:lstStyle/>
          <a:p>
            <a:fld id="{BA2E85F1-1A24-4F5A-A74C-35C85E7D8464}" type="datetimeFigureOut">
              <a:rPr lang="en-AU" smtClean="0"/>
              <a:t>11/10/2024</a:t>
            </a:fld>
            <a:endParaRPr lang="en-AU"/>
          </a:p>
        </p:txBody>
      </p:sp>
      <p:sp>
        <p:nvSpPr>
          <p:cNvPr id="5" name="Footer Placeholder 4">
            <a:extLst>
              <a:ext uri="{FF2B5EF4-FFF2-40B4-BE49-F238E27FC236}">
                <a16:creationId xmlns:a16="http://schemas.microsoft.com/office/drawing/2014/main" id="{913895CC-0F13-3FCA-5E66-AA01854721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7D46B49-C379-5BF9-97EC-B61295A9A515}"/>
              </a:ext>
            </a:extLst>
          </p:cNvPr>
          <p:cNvSpPr>
            <a:spLocks noGrp="1"/>
          </p:cNvSpPr>
          <p:nvPr>
            <p:ph type="sldNum" sz="quarter" idx="12"/>
          </p:nvPr>
        </p:nvSpPr>
        <p:spPr/>
        <p:txBody>
          <a:bodyPr/>
          <a:lstStyle/>
          <a:p>
            <a:fld id="{926E7887-68B9-452E-BA62-97C99C74FA1B}" type="slidenum">
              <a:rPr lang="en-AU" smtClean="0"/>
              <a:t>‹#›</a:t>
            </a:fld>
            <a:endParaRPr lang="en-AU"/>
          </a:p>
        </p:txBody>
      </p:sp>
    </p:spTree>
    <p:extLst>
      <p:ext uri="{BB962C8B-B14F-4D97-AF65-F5344CB8AC3E}">
        <p14:creationId xmlns:p14="http://schemas.microsoft.com/office/powerpoint/2010/main" val="302486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FEF3D-FC4A-BF81-C27F-ADFEFFE3BE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CFB7B4F-6C3B-DF88-2478-E0272FA106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0F0E6A-A7E5-7C2D-BE03-4DF534991835}"/>
              </a:ext>
            </a:extLst>
          </p:cNvPr>
          <p:cNvSpPr>
            <a:spLocks noGrp="1"/>
          </p:cNvSpPr>
          <p:nvPr>
            <p:ph type="dt" sz="half" idx="10"/>
          </p:nvPr>
        </p:nvSpPr>
        <p:spPr/>
        <p:txBody>
          <a:bodyPr/>
          <a:lstStyle/>
          <a:p>
            <a:fld id="{BA2E85F1-1A24-4F5A-A74C-35C85E7D8464}" type="datetimeFigureOut">
              <a:rPr lang="en-AU" smtClean="0"/>
              <a:t>11/10/2024</a:t>
            </a:fld>
            <a:endParaRPr lang="en-AU"/>
          </a:p>
        </p:txBody>
      </p:sp>
      <p:sp>
        <p:nvSpPr>
          <p:cNvPr id="5" name="Footer Placeholder 4">
            <a:extLst>
              <a:ext uri="{FF2B5EF4-FFF2-40B4-BE49-F238E27FC236}">
                <a16:creationId xmlns:a16="http://schemas.microsoft.com/office/drawing/2014/main" id="{8C3615AB-F5D1-9330-FE40-9351C871DC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DFF8AAF-EE56-9822-B507-0E32286198C4}"/>
              </a:ext>
            </a:extLst>
          </p:cNvPr>
          <p:cNvSpPr>
            <a:spLocks noGrp="1"/>
          </p:cNvSpPr>
          <p:nvPr>
            <p:ph type="sldNum" sz="quarter" idx="12"/>
          </p:nvPr>
        </p:nvSpPr>
        <p:spPr/>
        <p:txBody>
          <a:bodyPr/>
          <a:lstStyle/>
          <a:p>
            <a:fld id="{926E7887-68B9-452E-BA62-97C99C74FA1B}" type="slidenum">
              <a:rPr lang="en-AU" smtClean="0"/>
              <a:t>‹#›</a:t>
            </a:fld>
            <a:endParaRPr lang="en-AU"/>
          </a:p>
        </p:txBody>
      </p:sp>
    </p:spTree>
    <p:extLst>
      <p:ext uri="{BB962C8B-B14F-4D97-AF65-F5344CB8AC3E}">
        <p14:creationId xmlns:p14="http://schemas.microsoft.com/office/powerpoint/2010/main" val="1296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6A93-78AB-18C9-907C-BA3C634F8EB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786AC24-4553-47B7-7368-58A3932CA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7FE378A-B377-DF3F-4AD7-A33F1BED678A}"/>
              </a:ext>
            </a:extLst>
          </p:cNvPr>
          <p:cNvSpPr>
            <a:spLocks noGrp="1"/>
          </p:cNvSpPr>
          <p:nvPr>
            <p:ph type="dt" sz="half" idx="10"/>
          </p:nvPr>
        </p:nvSpPr>
        <p:spPr/>
        <p:txBody>
          <a:bodyPr/>
          <a:lstStyle/>
          <a:p>
            <a:fld id="{BA2E85F1-1A24-4F5A-A74C-35C85E7D8464}" type="datetimeFigureOut">
              <a:rPr lang="en-AU" smtClean="0"/>
              <a:t>11/10/2024</a:t>
            </a:fld>
            <a:endParaRPr lang="en-AU"/>
          </a:p>
        </p:txBody>
      </p:sp>
      <p:sp>
        <p:nvSpPr>
          <p:cNvPr id="5" name="Footer Placeholder 4">
            <a:extLst>
              <a:ext uri="{FF2B5EF4-FFF2-40B4-BE49-F238E27FC236}">
                <a16:creationId xmlns:a16="http://schemas.microsoft.com/office/drawing/2014/main" id="{F029BC2C-FA65-F1CD-F483-1E54304FE5D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663284F-B649-7401-071E-18BD931967FA}"/>
              </a:ext>
            </a:extLst>
          </p:cNvPr>
          <p:cNvSpPr>
            <a:spLocks noGrp="1"/>
          </p:cNvSpPr>
          <p:nvPr>
            <p:ph type="sldNum" sz="quarter" idx="12"/>
          </p:nvPr>
        </p:nvSpPr>
        <p:spPr/>
        <p:txBody>
          <a:bodyPr/>
          <a:lstStyle/>
          <a:p>
            <a:fld id="{926E7887-68B9-452E-BA62-97C99C74FA1B}" type="slidenum">
              <a:rPr lang="en-AU" smtClean="0"/>
              <a:t>‹#›</a:t>
            </a:fld>
            <a:endParaRPr lang="en-AU"/>
          </a:p>
        </p:txBody>
      </p:sp>
    </p:spTree>
    <p:extLst>
      <p:ext uri="{BB962C8B-B14F-4D97-AF65-F5344CB8AC3E}">
        <p14:creationId xmlns:p14="http://schemas.microsoft.com/office/powerpoint/2010/main" val="276077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4DF3-4075-2688-C623-8E47578FCE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55D4DFA-2283-55BC-81E4-1758FFCFA5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BBAC3C-0ABB-FA3A-88FB-B11742D299F7}"/>
              </a:ext>
            </a:extLst>
          </p:cNvPr>
          <p:cNvSpPr>
            <a:spLocks noGrp="1"/>
          </p:cNvSpPr>
          <p:nvPr>
            <p:ph type="dt" sz="half" idx="10"/>
          </p:nvPr>
        </p:nvSpPr>
        <p:spPr/>
        <p:txBody>
          <a:bodyPr/>
          <a:lstStyle/>
          <a:p>
            <a:fld id="{BA2E85F1-1A24-4F5A-A74C-35C85E7D8464}" type="datetimeFigureOut">
              <a:rPr lang="en-AU" smtClean="0"/>
              <a:t>11/10/2024</a:t>
            </a:fld>
            <a:endParaRPr lang="en-AU"/>
          </a:p>
        </p:txBody>
      </p:sp>
      <p:sp>
        <p:nvSpPr>
          <p:cNvPr id="5" name="Footer Placeholder 4">
            <a:extLst>
              <a:ext uri="{FF2B5EF4-FFF2-40B4-BE49-F238E27FC236}">
                <a16:creationId xmlns:a16="http://schemas.microsoft.com/office/drawing/2014/main" id="{76AF99E7-179E-AC16-9F84-D0AC61B73B1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7F210BF-B64E-3F34-D4D6-3584E09F593A}"/>
              </a:ext>
            </a:extLst>
          </p:cNvPr>
          <p:cNvSpPr>
            <a:spLocks noGrp="1"/>
          </p:cNvSpPr>
          <p:nvPr>
            <p:ph type="sldNum" sz="quarter" idx="12"/>
          </p:nvPr>
        </p:nvSpPr>
        <p:spPr/>
        <p:txBody>
          <a:bodyPr/>
          <a:lstStyle/>
          <a:p>
            <a:fld id="{926E7887-68B9-452E-BA62-97C99C74FA1B}" type="slidenum">
              <a:rPr lang="en-AU" smtClean="0"/>
              <a:t>‹#›</a:t>
            </a:fld>
            <a:endParaRPr lang="en-AU"/>
          </a:p>
        </p:txBody>
      </p:sp>
    </p:spTree>
    <p:extLst>
      <p:ext uri="{BB962C8B-B14F-4D97-AF65-F5344CB8AC3E}">
        <p14:creationId xmlns:p14="http://schemas.microsoft.com/office/powerpoint/2010/main" val="207775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7220-F509-D391-5DAB-23031425FFB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A857E7E-F62C-E72A-DE06-B187DD64A9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2B77385-5874-D062-368C-75F4DBDE55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EFC78F7-8C4A-1B86-F81A-3B0BCDB84408}"/>
              </a:ext>
            </a:extLst>
          </p:cNvPr>
          <p:cNvSpPr>
            <a:spLocks noGrp="1"/>
          </p:cNvSpPr>
          <p:nvPr>
            <p:ph type="dt" sz="half" idx="10"/>
          </p:nvPr>
        </p:nvSpPr>
        <p:spPr/>
        <p:txBody>
          <a:bodyPr/>
          <a:lstStyle/>
          <a:p>
            <a:fld id="{BA2E85F1-1A24-4F5A-A74C-35C85E7D8464}" type="datetimeFigureOut">
              <a:rPr lang="en-AU" smtClean="0"/>
              <a:t>11/10/2024</a:t>
            </a:fld>
            <a:endParaRPr lang="en-AU"/>
          </a:p>
        </p:txBody>
      </p:sp>
      <p:sp>
        <p:nvSpPr>
          <p:cNvPr id="6" name="Footer Placeholder 5">
            <a:extLst>
              <a:ext uri="{FF2B5EF4-FFF2-40B4-BE49-F238E27FC236}">
                <a16:creationId xmlns:a16="http://schemas.microsoft.com/office/drawing/2014/main" id="{F3C7DFF8-1389-8CA4-2E4C-0CFB7EC55B9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904DF58-EC47-0B9D-B551-B708555B5130}"/>
              </a:ext>
            </a:extLst>
          </p:cNvPr>
          <p:cNvSpPr>
            <a:spLocks noGrp="1"/>
          </p:cNvSpPr>
          <p:nvPr>
            <p:ph type="sldNum" sz="quarter" idx="12"/>
          </p:nvPr>
        </p:nvSpPr>
        <p:spPr/>
        <p:txBody>
          <a:bodyPr/>
          <a:lstStyle/>
          <a:p>
            <a:fld id="{926E7887-68B9-452E-BA62-97C99C74FA1B}" type="slidenum">
              <a:rPr lang="en-AU" smtClean="0"/>
              <a:t>‹#›</a:t>
            </a:fld>
            <a:endParaRPr lang="en-AU"/>
          </a:p>
        </p:txBody>
      </p:sp>
    </p:spTree>
    <p:extLst>
      <p:ext uri="{BB962C8B-B14F-4D97-AF65-F5344CB8AC3E}">
        <p14:creationId xmlns:p14="http://schemas.microsoft.com/office/powerpoint/2010/main" val="154149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D7CAC-97DB-E1ED-0DD2-7AFF829D543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601B675-FBEC-692B-A9BF-7E1F30B14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77FB6-6E02-DA84-6F3D-AE65AC1C45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E1AF894-BB03-5820-087D-612D298F1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D94F9-CF31-30DD-AEBD-963BCBE7AD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A434B18-0FA7-1352-03B8-3C69FA07D4E8}"/>
              </a:ext>
            </a:extLst>
          </p:cNvPr>
          <p:cNvSpPr>
            <a:spLocks noGrp="1"/>
          </p:cNvSpPr>
          <p:nvPr>
            <p:ph type="dt" sz="half" idx="10"/>
          </p:nvPr>
        </p:nvSpPr>
        <p:spPr/>
        <p:txBody>
          <a:bodyPr/>
          <a:lstStyle/>
          <a:p>
            <a:fld id="{BA2E85F1-1A24-4F5A-A74C-35C85E7D8464}" type="datetimeFigureOut">
              <a:rPr lang="en-AU" smtClean="0"/>
              <a:t>11/10/2024</a:t>
            </a:fld>
            <a:endParaRPr lang="en-AU"/>
          </a:p>
        </p:txBody>
      </p:sp>
      <p:sp>
        <p:nvSpPr>
          <p:cNvPr id="8" name="Footer Placeholder 7">
            <a:extLst>
              <a:ext uri="{FF2B5EF4-FFF2-40B4-BE49-F238E27FC236}">
                <a16:creationId xmlns:a16="http://schemas.microsoft.com/office/drawing/2014/main" id="{E4E50CFC-ABA2-E68D-E1D8-A1F80498DB2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DCACC73-B50B-1A46-F9AA-959668DA8398}"/>
              </a:ext>
            </a:extLst>
          </p:cNvPr>
          <p:cNvSpPr>
            <a:spLocks noGrp="1"/>
          </p:cNvSpPr>
          <p:nvPr>
            <p:ph type="sldNum" sz="quarter" idx="12"/>
          </p:nvPr>
        </p:nvSpPr>
        <p:spPr/>
        <p:txBody>
          <a:bodyPr/>
          <a:lstStyle/>
          <a:p>
            <a:fld id="{926E7887-68B9-452E-BA62-97C99C74FA1B}" type="slidenum">
              <a:rPr lang="en-AU" smtClean="0"/>
              <a:t>‹#›</a:t>
            </a:fld>
            <a:endParaRPr lang="en-AU"/>
          </a:p>
        </p:txBody>
      </p:sp>
    </p:spTree>
    <p:extLst>
      <p:ext uri="{BB962C8B-B14F-4D97-AF65-F5344CB8AC3E}">
        <p14:creationId xmlns:p14="http://schemas.microsoft.com/office/powerpoint/2010/main" val="1945768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8B3B-88B4-A690-C498-7FAA9996C0C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688A7FF-D4DC-B285-2658-3E1E9240D523}"/>
              </a:ext>
            </a:extLst>
          </p:cNvPr>
          <p:cNvSpPr>
            <a:spLocks noGrp="1"/>
          </p:cNvSpPr>
          <p:nvPr>
            <p:ph type="dt" sz="half" idx="10"/>
          </p:nvPr>
        </p:nvSpPr>
        <p:spPr/>
        <p:txBody>
          <a:bodyPr/>
          <a:lstStyle/>
          <a:p>
            <a:fld id="{BA2E85F1-1A24-4F5A-A74C-35C85E7D8464}" type="datetimeFigureOut">
              <a:rPr lang="en-AU" smtClean="0"/>
              <a:t>11/10/2024</a:t>
            </a:fld>
            <a:endParaRPr lang="en-AU"/>
          </a:p>
        </p:txBody>
      </p:sp>
      <p:sp>
        <p:nvSpPr>
          <p:cNvPr id="4" name="Footer Placeholder 3">
            <a:extLst>
              <a:ext uri="{FF2B5EF4-FFF2-40B4-BE49-F238E27FC236}">
                <a16:creationId xmlns:a16="http://schemas.microsoft.com/office/drawing/2014/main" id="{722388B1-4FCC-51D1-00CA-4BF48FD0ED3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A20C84A-CF14-4285-9C48-2354C6287D31}"/>
              </a:ext>
            </a:extLst>
          </p:cNvPr>
          <p:cNvSpPr>
            <a:spLocks noGrp="1"/>
          </p:cNvSpPr>
          <p:nvPr>
            <p:ph type="sldNum" sz="quarter" idx="12"/>
          </p:nvPr>
        </p:nvSpPr>
        <p:spPr/>
        <p:txBody>
          <a:bodyPr/>
          <a:lstStyle/>
          <a:p>
            <a:fld id="{926E7887-68B9-452E-BA62-97C99C74FA1B}" type="slidenum">
              <a:rPr lang="en-AU" smtClean="0"/>
              <a:t>‹#›</a:t>
            </a:fld>
            <a:endParaRPr lang="en-AU"/>
          </a:p>
        </p:txBody>
      </p:sp>
    </p:spTree>
    <p:extLst>
      <p:ext uri="{BB962C8B-B14F-4D97-AF65-F5344CB8AC3E}">
        <p14:creationId xmlns:p14="http://schemas.microsoft.com/office/powerpoint/2010/main" val="299253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644BA4-DC90-CD4F-09AF-175CF3329823}"/>
              </a:ext>
            </a:extLst>
          </p:cNvPr>
          <p:cNvSpPr>
            <a:spLocks noGrp="1"/>
          </p:cNvSpPr>
          <p:nvPr>
            <p:ph type="dt" sz="half" idx="10"/>
          </p:nvPr>
        </p:nvSpPr>
        <p:spPr/>
        <p:txBody>
          <a:bodyPr/>
          <a:lstStyle/>
          <a:p>
            <a:fld id="{BA2E85F1-1A24-4F5A-A74C-35C85E7D8464}" type="datetimeFigureOut">
              <a:rPr lang="en-AU" smtClean="0"/>
              <a:t>11/10/2024</a:t>
            </a:fld>
            <a:endParaRPr lang="en-AU"/>
          </a:p>
        </p:txBody>
      </p:sp>
      <p:sp>
        <p:nvSpPr>
          <p:cNvPr id="3" name="Footer Placeholder 2">
            <a:extLst>
              <a:ext uri="{FF2B5EF4-FFF2-40B4-BE49-F238E27FC236}">
                <a16:creationId xmlns:a16="http://schemas.microsoft.com/office/drawing/2014/main" id="{D3AA1528-C49F-9257-C894-7149F10BC94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1AC6407-2573-CD61-2016-4796E9680E09}"/>
              </a:ext>
            </a:extLst>
          </p:cNvPr>
          <p:cNvSpPr>
            <a:spLocks noGrp="1"/>
          </p:cNvSpPr>
          <p:nvPr>
            <p:ph type="sldNum" sz="quarter" idx="12"/>
          </p:nvPr>
        </p:nvSpPr>
        <p:spPr/>
        <p:txBody>
          <a:bodyPr/>
          <a:lstStyle/>
          <a:p>
            <a:fld id="{926E7887-68B9-452E-BA62-97C99C74FA1B}" type="slidenum">
              <a:rPr lang="en-AU" smtClean="0"/>
              <a:t>‹#›</a:t>
            </a:fld>
            <a:endParaRPr lang="en-AU"/>
          </a:p>
        </p:txBody>
      </p:sp>
    </p:spTree>
    <p:extLst>
      <p:ext uri="{BB962C8B-B14F-4D97-AF65-F5344CB8AC3E}">
        <p14:creationId xmlns:p14="http://schemas.microsoft.com/office/powerpoint/2010/main" val="374110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D706-8D64-437B-A66F-6DA9E1F08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4D2870B-7E3D-8B01-1BD7-AF1CD2346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8C5368C-FA45-3EDD-5499-AF32C6BA7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37578-B6C6-F7FA-DBC5-F1B8F1B94046}"/>
              </a:ext>
            </a:extLst>
          </p:cNvPr>
          <p:cNvSpPr>
            <a:spLocks noGrp="1"/>
          </p:cNvSpPr>
          <p:nvPr>
            <p:ph type="dt" sz="half" idx="10"/>
          </p:nvPr>
        </p:nvSpPr>
        <p:spPr/>
        <p:txBody>
          <a:bodyPr/>
          <a:lstStyle/>
          <a:p>
            <a:fld id="{BA2E85F1-1A24-4F5A-A74C-35C85E7D8464}" type="datetimeFigureOut">
              <a:rPr lang="en-AU" smtClean="0"/>
              <a:t>11/10/2024</a:t>
            </a:fld>
            <a:endParaRPr lang="en-AU"/>
          </a:p>
        </p:txBody>
      </p:sp>
      <p:sp>
        <p:nvSpPr>
          <p:cNvPr id="6" name="Footer Placeholder 5">
            <a:extLst>
              <a:ext uri="{FF2B5EF4-FFF2-40B4-BE49-F238E27FC236}">
                <a16:creationId xmlns:a16="http://schemas.microsoft.com/office/drawing/2014/main" id="{C44CA1E5-E678-3FED-D827-0731CE1A35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009593A-9AE0-785E-44A3-1C9A29531690}"/>
              </a:ext>
            </a:extLst>
          </p:cNvPr>
          <p:cNvSpPr>
            <a:spLocks noGrp="1"/>
          </p:cNvSpPr>
          <p:nvPr>
            <p:ph type="sldNum" sz="quarter" idx="12"/>
          </p:nvPr>
        </p:nvSpPr>
        <p:spPr/>
        <p:txBody>
          <a:bodyPr/>
          <a:lstStyle/>
          <a:p>
            <a:fld id="{926E7887-68B9-452E-BA62-97C99C74FA1B}" type="slidenum">
              <a:rPr lang="en-AU" smtClean="0"/>
              <a:t>‹#›</a:t>
            </a:fld>
            <a:endParaRPr lang="en-AU"/>
          </a:p>
        </p:txBody>
      </p:sp>
    </p:spTree>
    <p:extLst>
      <p:ext uri="{BB962C8B-B14F-4D97-AF65-F5344CB8AC3E}">
        <p14:creationId xmlns:p14="http://schemas.microsoft.com/office/powerpoint/2010/main" val="1451382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D51A-1935-783D-2D8C-392AF4D96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CA96ED0-E355-FE4F-6111-6EE5CAE878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18DCAED-95EF-BD3C-552B-4C7E50D8D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80BF6-C1F3-D82C-27BE-B6EC9E65B59E}"/>
              </a:ext>
            </a:extLst>
          </p:cNvPr>
          <p:cNvSpPr>
            <a:spLocks noGrp="1"/>
          </p:cNvSpPr>
          <p:nvPr>
            <p:ph type="dt" sz="half" idx="10"/>
          </p:nvPr>
        </p:nvSpPr>
        <p:spPr/>
        <p:txBody>
          <a:bodyPr/>
          <a:lstStyle/>
          <a:p>
            <a:fld id="{BA2E85F1-1A24-4F5A-A74C-35C85E7D8464}" type="datetimeFigureOut">
              <a:rPr lang="en-AU" smtClean="0"/>
              <a:t>11/10/2024</a:t>
            </a:fld>
            <a:endParaRPr lang="en-AU"/>
          </a:p>
        </p:txBody>
      </p:sp>
      <p:sp>
        <p:nvSpPr>
          <p:cNvPr id="6" name="Footer Placeholder 5">
            <a:extLst>
              <a:ext uri="{FF2B5EF4-FFF2-40B4-BE49-F238E27FC236}">
                <a16:creationId xmlns:a16="http://schemas.microsoft.com/office/drawing/2014/main" id="{D9AC7F91-CC46-A79B-9081-2FFE70FBAA5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331D9F1-D5C7-4F4D-8B96-39D9C196A96D}"/>
              </a:ext>
            </a:extLst>
          </p:cNvPr>
          <p:cNvSpPr>
            <a:spLocks noGrp="1"/>
          </p:cNvSpPr>
          <p:nvPr>
            <p:ph type="sldNum" sz="quarter" idx="12"/>
          </p:nvPr>
        </p:nvSpPr>
        <p:spPr/>
        <p:txBody>
          <a:bodyPr/>
          <a:lstStyle/>
          <a:p>
            <a:fld id="{926E7887-68B9-452E-BA62-97C99C74FA1B}" type="slidenum">
              <a:rPr lang="en-AU" smtClean="0"/>
              <a:t>‹#›</a:t>
            </a:fld>
            <a:endParaRPr lang="en-AU"/>
          </a:p>
        </p:txBody>
      </p:sp>
    </p:spTree>
    <p:extLst>
      <p:ext uri="{BB962C8B-B14F-4D97-AF65-F5344CB8AC3E}">
        <p14:creationId xmlns:p14="http://schemas.microsoft.com/office/powerpoint/2010/main" val="1778505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831DB4-4E75-7F57-ACD7-4CCA7A910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EB8AD6D-7ABE-D03C-A729-557F18C9EE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637AA14-66F9-C6EA-610E-9B77BEFDF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2E85F1-1A24-4F5A-A74C-35C85E7D8464}" type="datetimeFigureOut">
              <a:rPr lang="en-AU" smtClean="0"/>
              <a:t>11/10/2024</a:t>
            </a:fld>
            <a:endParaRPr lang="en-AU"/>
          </a:p>
        </p:txBody>
      </p:sp>
      <p:sp>
        <p:nvSpPr>
          <p:cNvPr id="5" name="Footer Placeholder 4">
            <a:extLst>
              <a:ext uri="{FF2B5EF4-FFF2-40B4-BE49-F238E27FC236}">
                <a16:creationId xmlns:a16="http://schemas.microsoft.com/office/drawing/2014/main" id="{6F306193-DDEC-4A64-692C-5A07569088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C8663845-86E3-ECE0-DD66-212DEE68D9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6E7887-68B9-452E-BA62-97C99C74FA1B}" type="slidenum">
              <a:rPr lang="en-AU" smtClean="0"/>
              <a:t>‹#›</a:t>
            </a:fld>
            <a:endParaRPr lang="en-AU"/>
          </a:p>
        </p:txBody>
      </p:sp>
    </p:spTree>
    <p:extLst>
      <p:ext uri="{BB962C8B-B14F-4D97-AF65-F5344CB8AC3E}">
        <p14:creationId xmlns:p14="http://schemas.microsoft.com/office/powerpoint/2010/main" val="1832875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CB3E4-FDDA-C3EA-DDDD-995EDF836CEE}"/>
              </a:ext>
            </a:extLst>
          </p:cNvPr>
          <p:cNvSpPr>
            <a:spLocks noGrp="1"/>
          </p:cNvSpPr>
          <p:nvPr>
            <p:ph type="ctrTitle"/>
          </p:nvPr>
        </p:nvSpPr>
        <p:spPr/>
        <p:txBody>
          <a:bodyPr/>
          <a:lstStyle/>
          <a:p>
            <a:r>
              <a:rPr lang="en-AU" dirty="0"/>
              <a:t>Applied Data Science Capstone Project</a:t>
            </a:r>
          </a:p>
        </p:txBody>
      </p:sp>
      <p:sp>
        <p:nvSpPr>
          <p:cNvPr id="3" name="Subtitle 2">
            <a:extLst>
              <a:ext uri="{FF2B5EF4-FFF2-40B4-BE49-F238E27FC236}">
                <a16:creationId xmlns:a16="http://schemas.microsoft.com/office/drawing/2014/main" id="{AF1672E0-8C28-182A-839B-CCE3A2A99D6F}"/>
              </a:ext>
            </a:extLst>
          </p:cNvPr>
          <p:cNvSpPr>
            <a:spLocks noGrp="1"/>
          </p:cNvSpPr>
          <p:nvPr>
            <p:ph type="subTitle" idx="1"/>
          </p:nvPr>
        </p:nvSpPr>
        <p:spPr>
          <a:xfrm>
            <a:off x="1395413" y="3259138"/>
            <a:ext cx="9144000" cy="1655762"/>
          </a:xfrm>
        </p:spPr>
        <p:txBody>
          <a:bodyPr>
            <a:noAutofit/>
          </a:bodyPr>
          <a:lstStyle/>
          <a:p>
            <a:endParaRPr lang="en-AU" sz="2800" dirty="0"/>
          </a:p>
          <a:p>
            <a:r>
              <a:rPr lang="en-AU" sz="2800" dirty="0"/>
              <a:t>By</a:t>
            </a:r>
          </a:p>
          <a:p>
            <a:r>
              <a:rPr lang="en-AU" sz="2800" dirty="0"/>
              <a:t>Blessing Nnenna Azubuike</a:t>
            </a:r>
          </a:p>
          <a:p>
            <a:endParaRPr lang="en-AU" sz="2800" dirty="0"/>
          </a:p>
          <a:p>
            <a:r>
              <a:rPr lang="en-AU" sz="2800" dirty="0"/>
              <a:t>IBM Data Science Professional Course</a:t>
            </a:r>
          </a:p>
        </p:txBody>
      </p:sp>
    </p:spTree>
    <p:extLst>
      <p:ext uri="{BB962C8B-B14F-4D97-AF65-F5344CB8AC3E}">
        <p14:creationId xmlns:p14="http://schemas.microsoft.com/office/powerpoint/2010/main" val="95763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A8CEA84-ECF1-2441-F28B-8E15E41C4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748" y="1594572"/>
            <a:ext cx="5048250" cy="433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D9CEDB0-7A58-4EC0-1163-5B5D647E98CA}"/>
              </a:ext>
            </a:extLst>
          </p:cNvPr>
          <p:cNvSpPr txBox="1"/>
          <p:nvPr/>
        </p:nvSpPr>
        <p:spPr>
          <a:xfrm>
            <a:off x="526473" y="471055"/>
            <a:ext cx="3906982" cy="369332"/>
          </a:xfrm>
          <a:prstGeom prst="rect">
            <a:avLst/>
          </a:prstGeom>
          <a:noFill/>
        </p:spPr>
        <p:txBody>
          <a:bodyPr wrap="square" rtlCol="0">
            <a:spAutoFit/>
          </a:bodyPr>
          <a:lstStyle/>
          <a:p>
            <a:r>
              <a:rPr lang="en-AU" dirty="0"/>
              <a:t>KNN Neighbours = 0.833</a:t>
            </a:r>
          </a:p>
        </p:txBody>
      </p:sp>
      <p:pic>
        <p:nvPicPr>
          <p:cNvPr id="4100" name="Picture 4">
            <a:extLst>
              <a:ext uri="{FF2B5EF4-FFF2-40B4-BE49-F238E27FC236}">
                <a16:creationId xmlns:a16="http://schemas.microsoft.com/office/drawing/2014/main" id="{FFC3F117-F3C1-D0B8-1B33-FA0399073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55721"/>
            <a:ext cx="5719904" cy="43338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C50B59-0685-CD21-A23E-CA50BB031D6E}"/>
              </a:ext>
            </a:extLst>
          </p:cNvPr>
          <p:cNvSpPr txBox="1"/>
          <p:nvPr/>
        </p:nvSpPr>
        <p:spPr>
          <a:xfrm>
            <a:off x="6096000" y="5088335"/>
            <a:ext cx="4311805" cy="1200329"/>
          </a:xfrm>
          <a:prstGeom prst="rect">
            <a:avLst/>
          </a:prstGeom>
          <a:noFill/>
        </p:spPr>
        <p:txBody>
          <a:bodyPr wrap="square" rtlCol="0">
            <a:spAutoFit/>
          </a:bodyPr>
          <a:lstStyle/>
          <a:p>
            <a:r>
              <a:rPr lang="en-US" b="1" dirty="0"/>
              <a:t>Best Performing Model:</a:t>
            </a:r>
          </a:p>
          <a:p>
            <a:endParaRPr lang="en-US" dirty="0"/>
          </a:p>
          <a:p>
            <a:r>
              <a:rPr lang="en-US" dirty="0"/>
              <a:t>Model       	Logistic Regression</a:t>
            </a:r>
          </a:p>
          <a:p>
            <a:r>
              <a:rPr lang="en-US" dirty="0"/>
              <a:t>Accuracy               	0.833333</a:t>
            </a:r>
            <a:endParaRPr lang="en-AU" dirty="0"/>
          </a:p>
        </p:txBody>
      </p:sp>
    </p:spTree>
    <p:extLst>
      <p:ext uri="{BB962C8B-B14F-4D97-AF65-F5344CB8AC3E}">
        <p14:creationId xmlns:p14="http://schemas.microsoft.com/office/powerpoint/2010/main" val="376017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2F3C9E-B522-800E-8497-EFEFB2BC5E39}"/>
              </a:ext>
            </a:extLst>
          </p:cNvPr>
          <p:cNvSpPr txBox="1"/>
          <p:nvPr/>
        </p:nvSpPr>
        <p:spPr>
          <a:xfrm>
            <a:off x="371959" y="573437"/>
            <a:ext cx="11670224" cy="5262979"/>
          </a:xfrm>
          <a:prstGeom prst="rect">
            <a:avLst/>
          </a:prstGeom>
          <a:noFill/>
        </p:spPr>
        <p:txBody>
          <a:bodyPr wrap="square">
            <a:spAutoFit/>
          </a:bodyPr>
          <a:lstStyle/>
          <a:p>
            <a:r>
              <a:rPr lang="en-US" sz="2400" b="1" dirty="0"/>
              <a:t>Conclusion</a:t>
            </a:r>
            <a:endParaRPr lang="en-US" sz="2400" dirty="0"/>
          </a:p>
          <a:p>
            <a:endParaRPr lang="en-US" sz="2400" dirty="0"/>
          </a:p>
          <a:p>
            <a:r>
              <a:rPr lang="en-US" sz="2400" dirty="0"/>
              <a:t>In this capstone project, we successfully predicted the likelihood of the Falcon 9 first stage landing successfully, which is crucial for estimating the cost-efficiency of SpaceX launches. By applying data science methodologies, we:</a:t>
            </a:r>
            <a:br>
              <a:rPr lang="en-US" sz="2400" dirty="0"/>
            </a:br>
            <a:endParaRPr lang="en-US" sz="2400" dirty="0"/>
          </a:p>
          <a:p>
            <a:pPr>
              <a:buFont typeface="Arial" panose="020B0604020202020204" pitchFamily="34" charset="0"/>
              <a:buChar char="•"/>
            </a:pPr>
            <a:r>
              <a:rPr lang="en-US" sz="2400" dirty="0"/>
              <a:t>Collected and wrangled real-world data from APIs and web scraping</a:t>
            </a:r>
          </a:p>
          <a:p>
            <a:pPr>
              <a:buFont typeface="Arial" panose="020B0604020202020204" pitchFamily="34" charset="0"/>
              <a:buChar char="•"/>
            </a:pPr>
            <a:r>
              <a:rPr lang="en-US" sz="2400" dirty="0"/>
              <a:t>Conducted extensive exploratory data analysis (EDA) to extract meaningful insights</a:t>
            </a:r>
          </a:p>
          <a:p>
            <a:pPr>
              <a:buFont typeface="Arial" panose="020B0604020202020204" pitchFamily="34" charset="0"/>
              <a:buChar char="•"/>
            </a:pPr>
            <a:r>
              <a:rPr lang="en-US" sz="2400" dirty="0"/>
              <a:t>Developed interactive visualizations to aid decision-making</a:t>
            </a:r>
          </a:p>
          <a:p>
            <a:pPr>
              <a:buFont typeface="Arial" panose="020B0604020202020204" pitchFamily="34" charset="0"/>
              <a:buChar char="•"/>
            </a:pPr>
            <a:r>
              <a:rPr lang="en-US" sz="2400" dirty="0"/>
              <a:t>Built and optimized machine learning models for classification, achieving reliable predictions on landing success</a:t>
            </a:r>
            <a:br>
              <a:rPr lang="en-US" sz="2400" dirty="0"/>
            </a:br>
            <a:endParaRPr lang="en-US" sz="2400" dirty="0"/>
          </a:p>
          <a:p>
            <a:r>
              <a:rPr lang="en-US" sz="2400" dirty="0"/>
              <a:t>This analysis provides valuable insights for stakeholders, helping them assess the competitive advantage of reusable rockets in the space launch industry.</a:t>
            </a:r>
          </a:p>
        </p:txBody>
      </p:sp>
    </p:spTree>
    <p:extLst>
      <p:ext uri="{BB962C8B-B14F-4D97-AF65-F5344CB8AC3E}">
        <p14:creationId xmlns:p14="http://schemas.microsoft.com/office/powerpoint/2010/main" val="272334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89319-643E-2DF6-C737-F4AA64EAB546}"/>
              </a:ext>
            </a:extLst>
          </p:cNvPr>
          <p:cNvSpPr txBox="1"/>
          <p:nvPr/>
        </p:nvSpPr>
        <p:spPr>
          <a:xfrm>
            <a:off x="498764" y="720436"/>
            <a:ext cx="11166763" cy="5909310"/>
          </a:xfrm>
          <a:prstGeom prst="rect">
            <a:avLst/>
          </a:prstGeom>
          <a:noFill/>
        </p:spPr>
        <p:txBody>
          <a:bodyPr wrap="square" rtlCol="0">
            <a:spAutoFit/>
          </a:bodyPr>
          <a:lstStyle/>
          <a:p>
            <a:r>
              <a:rPr lang="en-US" sz="2400" b="1" dirty="0"/>
              <a:t>Executive Summary:</a:t>
            </a:r>
          </a:p>
          <a:p>
            <a:endParaRPr lang="en-US" sz="2400" dirty="0"/>
          </a:p>
          <a:p>
            <a:r>
              <a:rPr lang="en-US" sz="2400" dirty="0"/>
              <a:t>We used the SpaceX dataset to perform data collection, wrangling, and exploratory data analysis (EDA). </a:t>
            </a:r>
          </a:p>
          <a:p>
            <a:endParaRPr lang="en-US" sz="2400" dirty="0"/>
          </a:p>
          <a:p>
            <a:r>
              <a:rPr lang="en-US" sz="2400" dirty="0"/>
              <a:t>Interactive visualizations were created using </a:t>
            </a:r>
            <a:r>
              <a:rPr lang="en-US" sz="2400" dirty="0" err="1"/>
              <a:t>Plotly</a:t>
            </a:r>
            <a:r>
              <a:rPr lang="en-US" sz="2400" dirty="0"/>
              <a:t> and Folium to display launch data. </a:t>
            </a:r>
          </a:p>
          <a:p>
            <a:r>
              <a:rPr lang="en-US" sz="2400" dirty="0"/>
              <a:t>A predictive analysis was conducted with classification models (Logistic Regression, SVM, Decision Trees, KNN), and </a:t>
            </a:r>
            <a:r>
              <a:rPr lang="en-US" sz="2400" dirty="0" err="1"/>
              <a:t>GridSearchCV</a:t>
            </a:r>
            <a:r>
              <a:rPr lang="en-US" sz="2400" dirty="0"/>
              <a:t> was used to optimize model parameters. </a:t>
            </a:r>
            <a:br>
              <a:rPr lang="en-US" sz="2400" dirty="0"/>
            </a:br>
            <a:endParaRPr lang="en-US" sz="2400" dirty="0"/>
          </a:p>
          <a:p>
            <a:r>
              <a:rPr lang="en-US" sz="2400" dirty="0"/>
              <a:t>We developed an interactive dashboard with </a:t>
            </a:r>
            <a:r>
              <a:rPr lang="en-US" sz="2400" dirty="0" err="1"/>
              <a:t>Plotly</a:t>
            </a:r>
            <a:r>
              <a:rPr lang="en-US" sz="2400" dirty="0"/>
              <a:t> Dash to present key findings and built an interactive map for geographic data visualization. Each model's accuracy was evaluated to determine the best-performing one.</a:t>
            </a:r>
          </a:p>
          <a:p>
            <a:endParaRPr lang="en-AU" sz="2400" dirty="0"/>
          </a:p>
          <a:p>
            <a:endParaRPr lang="en-AU" dirty="0"/>
          </a:p>
        </p:txBody>
      </p:sp>
    </p:spTree>
    <p:extLst>
      <p:ext uri="{BB962C8B-B14F-4D97-AF65-F5344CB8AC3E}">
        <p14:creationId xmlns:p14="http://schemas.microsoft.com/office/powerpoint/2010/main" val="424097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D21AAF-3C61-BFF1-CD43-6C2B89AA4029}"/>
              </a:ext>
            </a:extLst>
          </p:cNvPr>
          <p:cNvSpPr txBox="1"/>
          <p:nvPr/>
        </p:nvSpPr>
        <p:spPr>
          <a:xfrm>
            <a:off x="433953" y="697424"/>
            <a:ext cx="10879810" cy="5909310"/>
          </a:xfrm>
          <a:prstGeom prst="rect">
            <a:avLst/>
          </a:prstGeom>
          <a:noFill/>
        </p:spPr>
        <p:txBody>
          <a:bodyPr wrap="square" rtlCol="0">
            <a:spAutoFit/>
          </a:bodyPr>
          <a:lstStyle/>
          <a:p>
            <a:r>
              <a:rPr lang="en-AU" sz="2400" b="1"/>
              <a:t>Introduction</a:t>
            </a:r>
            <a:endParaRPr lang="en-AU" sz="2400" b="1" dirty="0"/>
          </a:p>
          <a:p>
            <a:endParaRPr lang="en-AU" sz="2400" dirty="0"/>
          </a:p>
          <a:p>
            <a:r>
              <a:rPr lang="en-US" sz="2400" b="1" dirty="0"/>
              <a:t>Project Overview:</a:t>
            </a:r>
            <a:r>
              <a:rPr lang="en-US" sz="2400" dirty="0"/>
              <a:t> In this capstone, we aim to predict whether the Falcon 9 first stage will land successfully. SpaceX offers launches at a competitive cost of 62 million dollars, much lower than other providers due to their reusable first stage. Predicting the success of the first stage landing helps estimate launch costs, crucial for competitors bidding against SpaceX.</a:t>
            </a:r>
          </a:p>
          <a:p>
            <a:endParaRPr lang="en-US" sz="2400" dirty="0"/>
          </a:p>
          <a:p>
            <a:endParaRPr lang="en-US" sz="2400" dirty="0"/>
          </a:p>
          <a:p>
            <a:r>
              <a:rPr lang="en-US" sz="2400" b="1" dirty="0"/>
              <a:t>Learning Objectives:</a:t>
            </a:r>
            <a:endParaRPr lang="en-US" sz="2400" dirty="0"/>
          </a:p>
          <a:p>
            <a:pPr>
              <a:buFont typeface="Arial" panose="020B0604020202020204" pitchFamily="34" charset="0"/>
              <a:buChar char="•"/>
            </a:pPr>
            <a:r>
              <a:rPr lang="en-US" sz="2400" dirty="0"/>
              <a:t>Manipulate data in Python using Pandas</a:t>
            </a:r>
          </a:p>
          <a:p>
            <a:pPr>
              <a:buFont typeface="Arial" panose="020B0604020202020204" pitchFamily="34" charset="0"/>
              <a:buChar char="•"/>
            </a:pPr>
            <a:r>
              <a:rPr lang="en-US" sz="2400" dirty="0"/>
              <a:t>Convert JSON files into Pandas </a:t>
            </a:r>
            <a:r>
              <a:rPr lang="en-US" sz="2400" dirty="0" err="1"/>
              <a:t>DataFrames</a:t>
            </a:r>
            <a:endParaRPr lang="en-US" sz="2400" dirty="0"/>
          </a:p>
          <a:p>
            <a:pPr>
              <a:buFont typeface="Arial" panose="020B0604020202020204" pitchFamily="34" charset="0"/>
              <a:buChar char="•"/>
            </a:pPr>
            <a:r>
              <a:rPr lang="en-US" sz="2400" dirty="0"/>
              <a:t>Create and share Jupyter notebooks via GitHub</a:t>
            </a:r>
          </a:p>
          <a:p>
            <a:pPr>
              <a:buFont typeface="Arial" panose="020B0604020202020204" pitchFamily="34" charset="0"/>
              <a:buChar char="•"/>
            </a:pPr>
            <a:r>
              <a:rPr lang="en-US" sz="2400" dirty="0"/>
              <a:t>Apply data science methods to define and solve business problems</a:t>
            </a:r>
          </a:p>
          <a:p>
            <a:pPr>
              <a:buFont typeface="Arial" panose="020B0604020202020204" pitchFamily="34" charset="0"/>
              <a:buChar char="•"/>
            </a:pPr>
            <a:r>
              <a:rPr lang="en-US" sz="2400" dirty="0"/>
              <a:t>Analyze and gain insights from real-world datasets</a:t>
            </a:r>
          </a:p>
          <a:p>
            <a:endParaRPr lang="en-AU" dirty="0"/>
          </a:p>
        </p:txBody>
      </p:sp>
    </p:spTree>
    <p:extLst>
      <p:ext uri="{BB962C8B-B14F-4D97-AF65-F5344CB8AC3E}">
        <p14:creationId xmlns:p14="http://schemas.microsoft.com/office/powerpoint/2010/main" val="410749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E8F03D-3C33-4440-8249-2C92A3B0B816}"/>
              </a:ext>
            </a:extLst>
          </p:cNvPr>
          <p:cNvSpPr txBox="1"/>
          <p:nvPr/>
        </p:nvSpPr>
        <p:spPr>
          <a:xfrm>
            <a:off x="619932" y="914400"/>
            <a:ext cx="11019295" cy="4524315"/>
          </a:xfrm>
          <a:prstGeom prst="rect">
            <a:avLst/>
          </a:prstGeom>
          <a:noFill/>
        </p:spPr>
        <p:txBody>
          <a:bodyPr wrap="square" rtlCol="0">
            <a:spAutoFit/>
          </a:bodyPr>
          <a:lstStyle/>
          <a:p>
            <a:r>
              <a:rPr lang="en-US" b="1" dirty="0"/>
              <a:t>EDA and Interactive Visual Analytics Methodology </a:t>
            </a:r>
          </a:p>
          <a:p>
            <a:endParaRPr lang="en-US" b="1" dirty="0"/>
          </a:p>
          <a:p>
            <a:endParaRPr lang="en-US" b="1" dirty="0"/>
          </a:p>
          <a:p>
            <a:r>
              <a:rPr lang="en-US" b="1" dirty="0"/>
              <a:t>Methodology Overview:</a:t>
            </a:r>
            <a:r>
              <a:rPr lang="en-US" dirty="0"/>
              <a:t> We collected data on Falcon 9 first-stage landings using a RESTful API and web scraping. The raw data was converted into a Pandas </a:t>
            </a:r>
            <a:r>
              <a:rPr lang="en-US" dirty="0" err="1"/>
              <a:t>DataFrame</a:t>
            </a:r>
            <a:r>
              <a:rPr lang="en-US" dirty="0"/>
              <a:t>, followed by data wrangling to clean and organize it for analysis.</a:t>
            </a:r>
          </a:p>
          <a:p>
            <a:endParaRPr lang="en-US" dirty="0"/>
          </a:p>
          <a:p>
            <a:r>
              <a:rPr lang="en-US" b="1" dirty="0"/>
              <a:t>Objectives:</a:t>
            </a:r>
            <a:endParaRPr lang="en-US" dirty="0"/>
          </a:p>
          <a:p>
            <a:pPr>
              <a:buFont typeface="Arial" panose="020B0604020202020204" pitchFamily="34" charset="0"/>
              <a:buChar char="•"/>
            </a:pPr>
            <a:r>
              <a:rPr lang="en-US" dirty="0"/>
              <a:t>Collected and transformed data into a structured format for analysis</a:t>
            </a:r>
          </a:p>
          <a:p>
            <a:pPr>
              <a:buFont typeface="Arial" panose="020B0604020202020204" pitchFamily="34" charset="0"/>
              <a:buChar char="•"/>
            </a:pPr>
            <a:r>
              <a:rPr lang="en-US" dirty="0"/>
              <a:t>Conducted exploratory data analysis (EDA) to understand the dataset and uncover key insights</a:t>
            </a:r>
          </a:p>
          <a:p>
            <a:pPr>
              <a:buFont typeface="Arial" panose="020B0604020202020204" pitchFamily="34" charset="0"/>
              <a:buChar char="•"/>
            </a:pPr>
            <a:r>
              <a:rPr lang="en-US" dirty="0"/>
              <a:t>Performed </a:t>
            </a:r>
            <a:r>
              <a:rPr lang="en-US" dirty="0" err="1"/>
              <a:t>Webscraping</a:t>
            </a:r>
            <a:r>
              <a:rPr lang="en-US" dirty="0"/>
              <a:t> to pull out data from the web for analysis using beautiful soup.</a:t>
            </a:r>
          </a:p>
          <a:p>
            <a:pPr>
              <a:buFont typeface="Arial" panose="020B0604020202020204" pitchFamily="34" charset="0"/>
              <a:buChar char="•"/>
            </a:pPr>
            <a:r>
              <a:rPr lang="en-US" dirty="0"/>
              <a:t>Developed scatter plots and bar charts using Python to visualize trends and patterns</a:t>
            </a:r>
          </a:p>
          <a:p>
            <a:pPr>
              <a:buFont typeface="Arial" panose="020B0604020202020204" pitchFamily="34" charset="0"/>
              <a:buChar char="•"/>
            </a:pPr>
            <a:r>
              <a:rPr lang="en-US" dirty="0"/>
              <a:t>Executed SQL queries to select, filter, and sort relevant data</a:t>
            </a:r>
          </a:p>
          <a:p>
            <a:pPr>
              <a:buFont typeface="Arial" panose="020B0604020202020204" pitchFamily="34" charset="0"/>
              <a:buChar char="•"/>
            </a:pPr>
            <a:r>
              <a:rPr lang="en-US" dirty="0"/>
              <a:t>Utilized interactive visual analytics techniques, such as </a:t>
            </a:r>
            <a:r>
              <a:rPr lang="en-US" dirty="0" err="1"/>
              <a:t>Plotly</a:t>
            </a:r>
            <a:r>
              <a:rPr lang="en-US" dirty="0"/>
              <a:t> and Folium, to enhance understanding and guide predictive modeling decisions</a:t>
            </a:r>
          </a:p>
          <a:p>
            <a:endParaRPr lang="en-AU" dirty="0"/>
          </a:p>
        </p:txBody>
      </p:sp>
    </p:spTree>
    <p:extLst>
      <p:ext uri="{BB962C8B-B14F-4D97-AF65-F5344CB8AC3E}">
        <p14:creationId xmlns:p14="http://schemas.microsoft.com/office/powerpoint/2010/main" val="55305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F467E-9D02-4B78-1AB2-0A48AC965D32}"/>
              </a:ext>
            </a:extLst>
          </p:cNvPr>
          <p:cNvSpPr txBox="1"/>
          <p:nvPr/>
        </p:nvSpPr>
        <p:spPr>
          <a:xfrm>
            <a:off x="413288" y="1160576"/>
            <a:ext cx="6096000" cy="646331"/>
          </a:xfrm>
          <a:prstGeom prst="rect">
            <a:avLst/>
          </a:prstGeom>
          <a:noFill/>
        </p:spPr>
        <p:txBody>
          <a:bodyPr wrap="square">
            <a:spAutoFit/>
          </a:bodyPr>
          <a:lstStyle/>
          <a:p>
            <a:pPr algn="l"/>
            <a:r>
              <a:rPr lang="en-US" b="1" i="0" dirty="0">
                <a:effectLst/>
                <a:highlight>
                  <a:srgbClr val="FFFFFF"/>
                </a:highlight>
                <a:latin typeface="system-ui"/>
              </a:rPr>
              <a:t>TASK 1: Visualize the relationship between Flight Number and Launch Site</a:t>
            </a:r>
          </a:p>
        </p:txBody>
      </p:sp>
      <p:pic>
        <p:nvPicPr>
          <p:cNvPr id="1028" name="Picture 4">
            <a:extLst>
              <a:ext uri="{FF2B5EF4-FFF2-40B4-BE49-F238E27FC236}">
                <a16:creationId xmlns:a16="http://schemas.microsoft.com/office/drawing/2014/main" id="{52E8C7BE-A217-69E0-7337-B9866F076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1" y="1959734"/>
            <a:ext cx="7620000" cy="14932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4FE2B7-CA77-5A10-414E-41F55C1B1055}"/>
              </a:ext>
            </a:extLst>
          </p:cNvPr>
          <p:cNvSpPr txBox="1"/>
          <p:nvPr/>
        </p:nvSpPr>
        <p:spPr>
          <a:xfrm>
            <a:off x="413288" y="3475244"/>
            <a:ext cx="6096000" cy="646331"/>
          </a:xfrm>
          <a:prstGeom prst="rect">
            <a:avLst/>
          </a:prstGeom>
          <a:noFill/>
        </p:spPr>
        <p:txBody>
          <a:bodyPr wrap="square">
            <a:spAutoFit/>
          </a:bodyPr>
          <a:lstStyle/>
          <a:p>
            <a:pPr algn="l"/>
            <a:r>
              <a:rPr lang="en-US" b="1" i="0" dirty="0">
                <a:effectLst/>
                <a:highlight>
                  <a:srgbClr val="FFFFFF"/>
                </a:highlight>
                <a:latin typeface="system-ui"/>
              </a:rPr>
              <a:t>TASK 2: Visualize the relationship between Payload Mass and Launch Site</a:t>
            </a:r>
          </a:p>
        </p:txBody>
      </p:sp>
      <p:pic>
        <p:nvPicPr>
          <p:cNvPr id="1030" name="Picture 6">
            <a:extLst>
              <a:ext uri="{FF2B5EF4-FFF2-40B4-BE49-F238E27FC236}">
                <a16:creationId xmlns:a16="http://schemas.microsoft.com/office/drawing/2014/main" id="{21FE468E-5285-2120-13CA-C9C60EA876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58" y="4185855"/>
            <a:ext cx="8431078" cy="17674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A1DF689-1E2D-4250-E170-2E69E9A59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3736" y="925201"/>
            <a:ext cx="3264976" cy="19097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799E211-14B0-1854-278A-876A046CF1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6994" y="3429000"/>
            <a:ext cx="2778459" cy="16168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E30A75E-E74F-2CC3-33F5-A35FFBA2C2FE}"/>
              </a:ext>
            </a:extLst>
          </p:cNvPr>
          <p:cNvSpPr txBox="1"/>
          <p:nvPr/>
        </p:nvSpPr>
        <p:spPr>
          <a:xfrm>
            <a:off x="650929" y="5997844"/>
            <a:ext cx="10275376" cy="369332"/>
          </a:xfrm>
          <a:prstGeom prst="rect">
            <a:avLst/>
          </a:prstGeom>
          <a:noFill/>
        </p:spPr>
        <p:txBody>
          <a:bodyPr wrap="square" rtlCol="0">
            <a:spAutoFit/>
          </a:bodyPr>
          <a:lstStyle/>
          <a:p>
            <a:r>
              <a:rPr lang="en-AU" dirty="0"/>
              <a:t>It can be inferred that Success Rate of missions increased as the Year went by.</a:t>
            </a:r>
          </a:p>
        </p:txBody>
      </p:sp>
      <p:sp>
        <p:nvSpPr>
          <p:cNvPr id="7" name="TextBox 6">
            <a:extLst>
              <a:ext uri="{FF2B5EF4-FFF2-40B4-BE49-F238E27FC236}">
                <a16:creationId xmlns:a16="http://schemas.microsoft.com/office/drawing/2014/main" id="{049AB996-68A1-09CE-C1CA-84DB141EF21F}"/>
              </a:ext>
            </a:extLst>
          </p:cNvPr>
          <p:cNvSpPr txBox="1"/>
          <p:nvPr/>
        </p:nvSpPr>
        <p:spPr>
          <a:xfrm>
            <a:off x="82658" y="422974"/>
            <a:ext cx="3084162" cy="523220"/>
          </a:xfrm>
          <a:prstGeom prst="rect">
            <a:avLst/>
          </a:prstGeom>
          <a:noFill/>
        </p:spPr>
        <p:txBody>
          <a:bodyPr wrap="square" rtlCol="0">
            <a:spAutoFit/>
          </a:bodyPr>
          <a:lstStyle/>
          <a:p>
            <a:r>
              <a:rPr lang="en-AU" sz="2800" b="1" dirty="0"/>
              <a:t>Results</a:t>
            </a:r>
          </a:p>
        </p:txBody>
      </p:sp>
    </p:spTree>
    <p:extLst>
      <p:ext uri="{BB962C8B-B14F-4D97-AF65-F5344CB8AC3E}">
        <p14:creationId xmlns:p14="http://schemas.microsoft.com/office/powerpoint/2010/main" val="309043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7B9570-3FA4-F981-BF0C-AFF3EF70A341}"/>
              </a:ext>
            </a:extLst>
          </p:cNvPr>
          <p:cNvSpPr txBox="1"/>
          <p:nvPr/>
        </p:nvSpPr>
        <p:spPr>
          <a:xfrm>
            <a:off x="743919" y="728420"/>
            <a:ext cx="10910806" cy="3416320"/>
          </a:xfrm>
          <a:prstGeom prst="rect">
            <a:avLst/>
          </a:prstGeom>
          <a:noFill/>
        </p:spPr>
        <p:txBody>
          <a:bodyPr wrap="square" rtlCol="0">
            <a:spAutoFit/>
          </a:bodyPr>
          <a:lstStyle/>
          <a:p>
            <a:r>
              <a:rPr lang="en-AU" dirty="0"/>
              <a:t>From the EDA,</a:t>
            </a:r>
            <a:br>
              <a:rPr lang="en-AU" dirty="0"/>
            </a:br>
            <a:br>
              <a:rPr lang="en-AU" dirty="0"/>
            </a:br>
            <a:r>
              <a:rPr lang="en-AU" dirty="0"/>
              <a:t>We found out that the most common launch sites were CCAFS LC-40, VAFB SLC-4E, KSL LC-39A and CCAFS SLC -40</a:t>
            </a:r>
          </a:p>
          <a:p>
            <a:endParaRPr lang="en-AU" dirty="0"/>
          </a:p>
          <a:p>
            <a:r>
              <a:rPr lang="en-AU" dirty="0"/>
              <a:t>The average Payload mass carried was 2928.4</a:t>
            </a:r>
            <a:br>
              <a:rPr lang="en-AU" dirty="0"/>
            </a:br>
            <a:r>
              <a:rPr lang="en-AU" dirty="0"/>
              <a:t>The First Successful Ground Pad Landing was in 2015</a:t>
            </a:r>
          </a:p>
          <a:p>
            <a:r>
              <a:rPr lang="en-AU" dirty="0"/>
              <a:t>Four boosters which were successful had payload mass greater than 4000 but less than 6000</a:t>
            </a:r>
          </a:p>
          <a:p>
            <a:r>
              <a:rPr lang="en-AU" dirty="0"/>
              <a:t>There were 100 total successful Outcomes and 1 failed outcome</a:t>
            </a:r>
          </a:p>
          <a:p>
            <a:endParaRPr lang="en-AU" dirty="0"/>
          </a:p>
          <a:p>
            <a:r>
              <a:rPr lang="en-AU" dirty="0"/>
              <a:t>Also from the map graphs, launch sites were in close proximity with highways and railways.</a:t>
            </a:r>
          </a:p>
          <a:p>
            <a:endParaRPr lang="en-AU" dirty="0"/>
          </a:p>
        </p:txBody>
      </p:sp>
    </p:spTree>
    <p:extLst>
      <p:ext uri="{BB962C8B-B14F-4D97-AF65-F5344CB8AC3E}">
        <p14:creationId xmlns:p14="http://schemas.microsoft.com/office/powerpoint/2010/main" val="2945658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D1E884-DDF7-E235-D6F0-1139C11CBA97}"/>
              </a:ext>
            </a:extLst>
          </p:cNvPr>
          <p:cNvSpPr txBox="1"/>
          <p:nvPr/>
        </p:nvSpPr>
        <p:spPr>
          <a:xfrm>
            <a:off x="418454" y="805912"/>
            <a:ext cx="11127783" cy="923330"/>
          </a:xfrm>
          <a:prstGeom prst="rect">
            <a:avLst/>
          </a:prstGeom>
          <a:noFill/>
        </p:spPr>
        <p:txBody>
          <a:bodyPr wrap="square" rtlCol="0">
            <a:spAutoFit/>
          </a:bodyPr>
          <a:lstStyle/>
          <a:p>
            <a:r>
              <a:rPr lang="en-AU" dirty="0"/>
              <a:t>Dashboard Results</a:t>
            </a:r>
            <a:br>
              <a:rPr lang="en-AU" dirty="0"/>
            </a:br>
            <a:br>
              <a:rPr lang="en-AU" dirty="0"/>
            </a:br>
            <a:endParaRPr lang="en-AU" dirty="0"/>
          </a:p>
        </p:txBody>
      </p:sp>
      <p:pic>
        <p:nvPicPr>
          <p:cNvPr id="4" name="Picture 3" descr="A pie chart with a red and blue circle&#10;&#10;Description automatically generated">
            <a:extLst>
              <a:ext uri="{FF2B5EF4-FFF2-40B4-BE49-F238E27FC236}">
                <a16:creationId xmlns:a16="http://schemas.microsoft.com/office/drawing/2014/main" id="{2FF45437-7E81-EFEA-7445-83D389E64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366" y="434935"/>
            <a:ext cx="3410478" cy="2350648"/>
          </a:xfrm>
          <a:prstGeom prst="rect">
            <a:avLst/>
          </a:prstGeom>
        </p:spPr>
      </p:pic>
      <p:pic>
        <p:nvPicPr>
          <p:cNvPr id="6" name="Picture 5" descr="A blue line with black text&#10;&#10;Description automatically generated">
            <a:extLst>
              <a:ext uri="{FF2B5EF4-FFF2-40B4-BE49-F238E27FC236}">
                <a16:creationId xmlns:a16="http://schemas.microsoft.com/office/drawing/2014/main" id="{EF10436D-3D95-B652-943E-C52A6FAC0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323" y="2629483"/>
            <a:ext cx="7855354" cy="1054154"/>
          </a:xfrm>
          <a:prstGeom prst="rect">
            <a:avLst/>
          </a:prstGeom>
        </p:spPr>
      </p:pic>
      <p:pic>
        <p:nvPicPr>
          <p:cNvPr id="8" name="Picture 7" descr="A graph with different colored dots&#10;&#10;Description automatically generated">
            <a:extLst>
              <a:ext uri="{FF2B5EF4-FFF2-40B4-BE49-F238E27FC236}">
                <a16:creationId xmlns:a16="http://schemas.microsoft.com/office/drawing/2014/main" id="{0D3E8AF7-816B-EAE2-C987-68E7F4E265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6628" y="3549805"/>
            <a:ext cx="5818743" cy="2952795"/>
          </a:xfrm>
          <a:prstGeom prst="rect">
            <a:avLst/>
          </a:prstGeom>
        </p:spPr>
      </p:pic>
    </p:spTree>
    <p:extLst>
      <p:ext uri="{BB962C8B-B14F-4D97-AF65-F5344CB8AC3E}">
        <p14:creationId xmlns:p14="http://schemas.microsoft.com/office/powerpoint/2010/main" val="188201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Freeform: Shape 205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1" name="Freeform: Shape 206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C8CD424-46E8-2E60-2537-E81A81F7E4A7}"/>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dirty="0">
                <a:solidFill>
                  <a:schemeClr val="tx1"/>
                </a:solidFill>
                <a:latin typeface="+mj-lt"/>
                <a:ea typeface="+mj-ea"/>
                <a:cs typeface="+mj-cs"/>
              </a:rPr>
              <a:t>Linear Regression – Accuracy is 0.84</a:t>
            </a:r>
          </a:p>
        </p:txBody>
      </p:sp>
      <p:sp>
        <p:nvSpPr>
          <p:cNvPr id="2063" name="Rectangle 206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5" name="Rectangle 206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2" name="Picture 4">
            <a:extLst>
              <a:ext uri="{FF2B5EF4-FFF2-40B4-BE49-F238E27FC236}">
                <a16:creationId xmlns:a16="http://schemas.microsoft.com/office/drawing/2014/main" id="{02B80C37-2933-7DA8-4ABC-FAD9E194EE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37794" y="625684"/>
            <a:ext cx="6361959"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71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6FD5E18-4461-3394-771E-FDDAFE8A7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3" y="1483735"/>
            <a:ext cx="5048250" cy="433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5FC182-5F39-BC2B-C8F2-4FFF3E43A2A7}"/>
              </a:ext>
            </a:extLst>
          </p:cNvPr>
          <p:cNvSpPr txBox="1"/>
          <p:nvPr/>
        </p:nvSpPr>
        <p:spPr>
          <a:xfrm>
            <a:off x="526473" y="471054"/>
            <a:ext cx="3297382" cy="646331"/>
          </a:xfrm>
          <a:prstGeom prst="rect">
            <a:avLst/>
          </a:prstGeom>
          <a:noFill/>
        </p:spPr>
        <p:txBody>
          <a:bodyPr wrap="square" rtlCol="0">
            <a:spAutoFit/>
          </a:bodyPr>
          <a:lstStyle/>
          <a:p>
            <a:r>
              <a:rPr lang="en-AU" dirty="0"/>
              <a:t>Support Vector Machines – 0.833</a:t>
            </a:r>
          </a:p>
        </p:txBody>
      </p:sp>
      <p:sp>
        <p:nvSpPr>
          <p:cNvPr id="3" name="TextBox 2">
            <a:extLst>
              <a:ext uri="{FF2B5EF4-FFF2-40B4-BE49-F238E27FC236}">
                <a16:creationId xmlns:a16="http://schemas.microsoft.com/office/drawing/2014/main" id="{012D6CAA-A6D7-5683-D39D-A3E9C641A790}"/>
              </a:ext>
            </a:extLst>
          </p:cNvPr>
          <p:cNvSpPr txBox="1"/>
          <p:nvPr/>
        </p:nvSpPr>
        <p:spPr>
          <a:xfrm>
            <a:off x="7916582" y="490074"/>
            <a:ext cx="3297382" cy="369332"/>
          </a:xfrm>
          <a:prstGeom prst="rect">
            <a:avLst/>
          </a:prstGeom>
          <a:noFill/>
        </p:spPr>
        <p:txBody>
          <a:bodyPr wrap="square" rtlCol="0">
            <a:spAutoFit/>
          </a:bodyPr>
          <a:lstStyle/>
          <a:p>
            <a:r>
              <a:rPr lang="en-AU" dirty="0"/>
              <a:t>Decision Tree – 0.73</a:t>
            </a:r>
          </a:p>
        </p:txBody>
      </p:sp>
      <p:pic>
        <p:nvPicPr>
          <p:cNvPr id="3076" name="Picture 4">
            <a:extLst>
              <a:ext uri="{FF2B5EF4-FFF2-40B4-BE49-F238E27FC236}">
                <a16:creationId xmlns:a16="http://schemas.microsoft.com/office/drawing/2014/main" id="{828CE0C7-B2F1-34BA-19F2-375C3ABD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277" y="1483735"/>
            <a:ext cx="504825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890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620</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system-ui</vt:lpstr>
      <vt:lpstr>Office Theme</vt:lpstr>
      <vt:lpstr>Applied Data Science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Blessing Azubuike</dc:creator>
  <cp:lastModifiedBy>Blessing Azubuike</cp:lastModifiedBy>
  <cp:revision>1</cp:revision>
  <dcterms:created xsi:type="dcterms:W3CDTF">2024-10-11T04:54:48Z</dcterms:created>
  <dcterms:modified xsi:type="dcterms:W3CDTF">2024-10-11T05:49:03Z</dcterms:modified>
</cp:coreProperties>
</file>