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PRACTICO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Ejercitación  de entrega obligatoria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76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Playas de estacionamiento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6674" r="3207" b="9706"/>
          <a:stretch/>
        </p:blipFill>
        <p:spPr>
          <a:xfrm>
            <a:off x="684212" y="165100"/>
            <a:ext cx="8329014" cy="4686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9389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733798"/>
            <a:ext cx="5892800" cy="567268"/>
          </a:xfrm>
        </p:spPr>
        <p:txBody>
          <a:bodyPr/>
          <a:lstStyle/>
          <a:p>
            <a:r>
              <a:rPr lang="es-ES" dirty="0" smtClean="0"/>
              <a:t>Funcionalidad básica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9588" y="4396315"/>
            <a:ext cx="7758112" cy="1598085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sz="2400" dirty="0"/>
              <a:t>Nuestro sistema debe permitir el ingreso y salida de vehículos a nuestra playa de estacionamiento y debe calcular el costo del tiempo transcurrido.</a:t>
            </a:r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8449"/>
            <a:ext cx="6845300" cy="334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234" y="370415"/>
            <a:ext cx="8368066" cy="567268"/>
          </a:xfrm>
        </p:spPr>
        <p:txBody>
          <a:bodyPr>
            <a:normAutofit/>
          </a:bodyPr>
          <a:lstStyle/>
          <a:p>
            <a:r>
              <a:rPr lang="es-ES" dirty="0" smtClean="0"/>
              <a:t>Requerimientos mínimos para la entrega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03" y="280987"/>
            <a:ext cx="3454400" cy="19880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03" y="2602441"/>
            <a:ext cx="3454400" cy="1727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4663016"/>
            <a:ext cx="4114361" cy="19286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texto 3"/>
          <p:cNvSpPr txBox="1">
            <a:spLocks/>
          </p:cNvSpPr>
          <p:nvPr/>
        </p:nvSpPr>
        <p:spPr>
          <a:xfrm>
            <a:off x="463373" y="1447799"/>
            <a:ext cx="6908098" cy="23114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1-Solo puede presentarse si esta en un sitio Web. </a:t>
            </a:r>
          </a:p>
          <a:p>
            <a:r>
              <a:rPr lang="es-ES" b="1" dirty="0" smtClean="0"/>
              <a:t>2-Debe usar base de datos.</a:t>
            </a:r>
          </a:p>
          <a:p>
            <a:r>
              <a:rPr lang="es-ES" b="1" dirty="0" smtClean="0"/>
              <a:t>3-Debe usar JSON.</a:t>
            </a:r>
          </a:p>
          <a:p>
            <a:r>
              <a:rPr lang="es-ES" b="1" dirty="0" smtClean="0"/>
              <a:t>4-Se debe usar AJAX.</a:t>
            </a:r>
          </a:p>
          <a:p>
            <a:r>
              <a:rPr lang="es-ES" b="1" dirty="0" smtClean="0"/>
              <a:t>5- Con </a:t>
            </a:r>
            <a:r>
              <a:rPr lang="es-ES" b="1" dirty="0" err="1" smtClean="0"/>
              <a:t>Login</a:t>
            </a:r>
            <a:r>
              <a:rPr lang="es-ES" b="1" dirty="0" smtClean="0"/>
              <a:t> y distintos perfiles de usuario</a:t>
            </a:r>
          </a:p>
          <a:p>
            <a:endParaRPr lang="es-ES" sz="1800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0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0" y="372532"/>
            <a:ext cx="6361112" cy="1507067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AR" dirty="0"/>
          </a:p>
        </p:txBody>
      </p:sp>
      <p:pic>
        <p:nvPicPr>
          <p:cNvPr id="4" name="Marcador de contenido 3" descr="UTN FRA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0" t="30918" r="57100" b="22705"/>
          <a:stretch/>
        </p:blipFill>
        <p:spPr>
          <a:xfrm>
            <a:off x="469900" y="372532"/>
            <a:ext cx="4178300" cy="39678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Marcador de texto 3"/>
          <p:cNvSpPr txBox="1">
            <a:spLocks/>
          </p:cNvSpPr>
          <p:nvPr/>
        </p:nvSpPr>
        <p:spPr>
          <a:xfrm>
            <a:off x="5016500" y="1879599"/>
            <a:ext cx="6385278" cy="15748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Correo y clave</a:t>
            </a:r>
          </a:p>
          <a:p>
            <a:r>
              <a:rPr lang="es-ES" b="1" dirty="0" smtClean="0"/>
              <a:t>Guarde en cookie</a:t>
            </a:r>
          </a:p>
          <a:p>
            <a:r>
              <a:rPr lang="es-ES" b="1" dirty="0" smtClean="0"/>
              <a:t>Dos botones para testear</a:t>
            </a:r>
          </a:p>
          <a:p>
            <a:endParaRPr lang="es-ES" sz="1800" dirty="0" smtClean="0"/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12800" y="5041900"/>
            <a:ext cx="10896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Botones de test:</a:t>
            </a:r>
          </a:p>
          <a:p>
            <a:r>
              <a:rPr lang="es-ES" dirty="0" smtClean="0"/>
              <a:t> la funcionalidad de estos botones es </a:t>
            </a:r>
            <a:r>
              <a:rPr lang="es-ES" sz="2000" b="1" i="1" dirty="0" smtClean="0"/>
              <a:t>cargar los datos en los cuadros de texto </a:t>
            </a:r>
            <a:r>
              <a:rPr lang="es-ES" dirty="0" smtClean="0"/>
              <a:t>de un usuario o un administrador con JavaScript, (deben estar </a:t>
            </a:r>
            <a:r>
              <a:rPr lang="es-ES" dirty="0" err="1" smtClean="0"/>
              <a:t>harcodeados</a:t>
            </a:r>
            <a:r>
              <a:rPr lang="es-ES" dirty="0" smtClean="0"/>
              <a:t> en el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es para lograr agilizar el testeo de la aplicación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60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04798"/>
            <a:ext cx="5892800" cy="567268"/>
          </a:xfrm>
        </p:spPr>
        <p:txBody>
          <a:bodyPr/>
          <a:lstStyle/>
          <a:p>
            <a:r>
              <a:rPr lang="es-ES" dirty="0" smtClean="0"/>
              <a:t>Funcionalidades: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700" y="1120724"/>
            <a:ext cx="6438900" cy="5418668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s-ES" sz="1800" dirty="0" smtClean="0"/>
              <a:t>1- para el ingreso de patente: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</a:t>
            </a:r>
            <a:r>
              <a:rPr lang="es-ES" sz="1400" dirty="0" smtClean="0"/>
              <a:t>Guarda la patente y la fecha de ingreso.</a:t>
            </a:r>
          </a:p>
          <a:p>
            <a:r>
              <a:rPr lang="es-ES" sz="1800" dirty="0" smtClean="0"/>
              <a:t>2- para sacar patente: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S</a:t>
            </a:r>
            <a:r>
              <a:rPr lang="es-ES" sz="1400" dirty="0" smtClean="0"/>
              <a:t>olo saca el auto si está.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	</a:t>
            </a:r>
            <a:r>
              <a:rPr lang="es-ES" sz="1400" dirty="0" smtClean="0"/>
              <a:t>Mostramos el importe a pagar.</a:t>
            </a:r>
          </a:p>
          <a:p>
            <a:r>
              <a:rPr lang="es-ES" sz="1800" dirty="0"/>
              <a:t>3</a:t>
            </a:r>
            <a:r>
              <a:rPr lang="es-ES" sz="1800" dirty="0" smtClean="0"/>
              <a:t>- Grilla de :	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 smtClean="0"/>
              <a:t>Autos estacionados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/>
              <a:t> </a:t>
            </a:r>
            <a:r>
              <a:rPr lang="es-ES" sz="1400" dirty="0" smtClean="0"/>
              <a:t>Importes cobrados por auto</a:t>
            </a:r>
          </a:p>
          <a:p>
            <a:pPr marL="800100" lvl="1" indent="-342900">
              <a:buFont typeface="+mj-lt"/>
              <a:buAutoNum type="alphaUcPeriod"/>
            </a:pPr>
            <a:r>
              <a:rPr lang="es-ES" sz="1400" dirty="0" smtClean="0"/>
              <a:t>Usuarios.</a:t>
            </a:r>
            <a:endParaRPr lang="es-ES" sz="1800" dirty="0" smtClean="0"/>
          </a:p>
          <a:p>
            <a:endParaRPr lang="es-ES" sz="1800" b="1" i="1" u="sng" dirty="0" smtClean="0"/>
          </a:p>
          <a:p>
            <a:endParaRPr lang="es-ES" sz="2400" b="1" i="1" u="sng" dirty="0"/>
          </a:p>
          <a:p>
            <a:endParaRPr lang="es-AR" dirty="0"/>
          </a:p>
        </p:txBody>
      </p:sp>
      <p:pic>
        <p:nvPicPr>
          <p:cNvPr id="5" name="Imagen 4" descr="UTN FRA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49842" r="57654" b="25732"/>
          <a:stretch/>
        </p:blipFill>
        <p:spPr>
          <a:xfrm>
            <a:off x="7585488" y="217981"/>
            <a:ext cx="2912012" cy="1631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32" y="1849834"/>
            <a:ext cx="3687324" cy="24261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0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04798"/>
            <a:ext cx="5892800" cy="567268"/>
          </a:xfrm>
        </p:spPr>
        <p:txBody>
          <a:bodyPr/>
          <a:lstStyle/>
          <a:p>
            <a:r>
              <a:rPr lang="es-ES" dirty="0" smtClean="0"/>
              <a:t>Presentación del </a:t>
            </a:r>
            <a:r>
              <a:rPr lang="es-ES" dirty="0" err="1" smtClean="0"/>
              <a:t>tP</a:t>
            </a:r>
            <a:r>
              <a:rPr lang="es-ES" dirty="0" smtClean="0"/>
              <a:t>.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8911" y="846403"/>
            <a:ext cx="5525452" cy="1052735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85000" lnSpcReduction="10000"/>
          </a:bodyPr>
          <a:lstStyle/>
          <a:p>
            <a:r>
              <a:rPr lang="es-ES" sz="1800" dirty="0" smtClean="0"/>
              <a:t>La fecha de entrega es</a:t>
            </a:r>
          </a:p>
          <a:p>
            <a:r>
              <a:rPr lang="es-ES" sz="1800" dirty="0" smtClean="0"/>
              <a:t> </a:t>
            </a:r>
            <a:r>
              <a:rPr lang="es-ES" sz="2400" b="1" i="1" u="sng" dirty="0" smtClean="0"/>
              <a:t>una semana antes del segundo parcial.</a:t>
            </a:r>
            <a:endParaRPr lang="es-ES" sz="2400" b="1" i="1" u="sng" dirty="0"/>
          </a:p>
          <a:p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88" y="663345"/>
            <a:ext cx="2744704" cy="27447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0" y="2114715"/>
            <a:ext cx="4090547" cy="2586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Marcador de texto 3"/>
          <p:cNvSpPr txBox="1">
            <a:spLocks/>
          </p:cNvSpPr>
          <p:nvPr/>
        </p:nvSpPr>
        <p:spPr>
          <a:xfrm>
            <a:off x="5577448" y="3682738"/>
            <a:ext cx="6438900" cy="246484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sz="1800" dirty="0" smtClean="0"/>
              <a:t>El TP se debe entregar con lo siguiente:</a:t>
            </a:r>
          </a:p>
          <a:p>
            <a:r>
              <a:rPr lang="es-ES" sz="1800" b="1" i="1" u="sng" dirty="0" smtClean="0"/>
              <a:t>1- Dirección web para testear en vivo.</a:t>
            </a:r>
          </a:p>
          <a:p>
            <a:r>
              <a:rPr lang="es-ES" sz="1800" b="1" i="1" u="sng" dirty="0" smtClean="0"/>
              <a:t>2- </a:t>
            </a:r>
            <a:r>
              <a:rPr lang="es-ES" sz="1800" b="1" i="1" u="sng" dirty="0" err="1" smtClean="0"/>
              <a:t>GitHub</a:t>
            </a:r>
            <a:r>
              <a:rPr lang="es-ES" sz="1800" b="1" i="1" u="sng" dirty="0" smtClean="0"/>
              <a:t> con el código fuente y todos los </a:t>
            </a:r>
            <a:r>
              <a:rPr lang="es-ES" sz="1800" b="1" i="1" u="sng" dirty="0" err="1" smtClean="0"/>
              <a:t>commit</a:t>
            </a:r>
            <a:r>
              <a:rPr lang="es-ES" sz="1800" b="1" i="1" u="sng" dirty="0" smtClean="0"/>
              <a:t>.</a:t>
            </a:r>
          </a:p>
          <a:p>
            <a:r>
              <a:rPr lang="es-ES" sz="1800" b="1" i="1" u="sng" dirty="0" smtClean="0"/>
              <a:t>3- Con datos cargados en la base de no menos de 300 operaciones .</a:t>
            </a:r>
          </a:p>
          <a:p>
            <a:r>
              <a:rPr lang="es-ES" sz="1800" b="1" i="1" u="sng" dirty="0" smtClean="0"/>
              <a:t>4- Más de 4 usuarios (sin incluir los de </a:t>
            </a:r>
            <a:r>
              <a:rPr lang="es-ES" sz="1800" b="1" i="1" u="sng" dirty="0" err="1" smtClean="0"/>
              <a:t>testing</a:t>
            </a:r>
            <a:r>
              <a:rPr lang="es-ES" sz="1800" b="1" i="1" u="sng" dirty="0" smtClean="0"/>
              <a:t>).</a:t>
            </a:r>
          </a:p>
          <a:p>
            <a:endParaRPr lang="es-ES" sz="1800" b="1" i="1" u="sng" dirty="0" smtClean="0"/>
          </a:p>
          <a:p>
            <a:endParaRPr lang="es-ES" sz="2400" b="1" i="1" u="sng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6357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210</Words>
  <Application>Microsoft Office PowerPoint</Application>
  <PresentationFormat>Personalizado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Sector</vt:lpstr>
      <vt:lpstr>Trabajo PRACTICO </vt:lpstr>
      <vt:lpstr>Playas de estacionamiento</vt:lpstr>
      <vt:lpstr>Funcionalidad básica</vt:lpstr>
      <vt:lpstr>Requerimientos mínimos para la entrega</vt:lpstr>
      <vt:lpstr>Login</vt:lpstr>
      <vt:lpstr>Funcionalidades:</vt:lpstr>
      <vt:lpstr>Presentación del tP.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</dc:title>
  <dc:creator>Profesor</dc:creator>
  <cp:lastModifiedBy>Usuario</cp:lastModifiedBy>
  <cp:revision>11</cp:revision>
  <dcterms:created xsi:type="dcterms:W3CDTF">2016-10-19T12:03:48Z</dcterms:created>
  <dcterms:modified xsi:type="dcterms:W3CDTF">2016-10-26T00:45:22Z</dcterms:modified>
</cp:coreProperties>
</file>