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786AD-7F07-4014-8183-7F7B6EA76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8A99D4-CFE3-4E05-B17D-A458D1DB4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44319-E40F-441D-9304-23EDDB27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5AF16-24A4-4207-B6A7-66FAF20F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C9FD6-317A-4BA4-80F5-FBDE2992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1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9E915-5584-4E5B-AF46-F182500F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7A6DE-3965-4E9D-8CEE-4E6980B69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F8048-274D-4E0A-B025-915C378F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9F822-733B-4392-88AD-49ECB6DF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BFE16-1EF2-4BA3-BCEE-0856D6DC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3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99A591-0F4D-4FEC-AC1F-CFC12E8C2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8EADF-E0DE-4D67-828F-8C9B4F103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C8DC9-E23B-4B1B-8771-EAC99374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A9D67-F576-4D66-9293-3E3F70C8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9C91E-13AE-4FBC-9900-6153FD32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60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3DB90-EF1E-45D2-A15F-BBD79D46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FE7B3-7292-479F-B5CB-877B01BB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A9EAF-34D2-4ADC-AB5F-7886BE58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C04F8D-8BE6-4D29-9354-9077554F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A222D-E3B3-4139-9416-E40D779E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0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F2E4F-14AE-4EA9-8026-95789CAF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FCD914-5D94-43F1-833E-44449ECF0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DD049-51C0-47E5-8C70-8F9DE70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ACFA7-5F45-4620-B2AB-12234E70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99479-839E-40F2-A83F-7158A257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A812C-9055-4D30-9C67-0ABD4F13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34B91-5B83-4A9E-9C6B-75F514FE6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B51B34-D09A-4C44-951C-C41B8C8C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760C5-FD34-4712-8B12-84783369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AA0DF-C5E2-4DD9-9C94-10C9159D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EBECD-425E-487A-B688-BDE6D7A5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4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F195E-56E1-47A8-ADCE-EFF173F9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C8A17-7177-4BD0-9DC0-0D74B0DFF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11098-8A31-4030-9FCE-41985D45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F02CA6-5359-4CE8-A2A7-ECF8CF38A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5FCE26-30E2-499F-8F25-D61C4167B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B9EA4F-68F1-4129-A383-F4B105E4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8D4E2E-F6DD-43F0-B20A-39306A81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3C3EB-2682-4D41-B5B9-19FC798B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29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1149A-48C1-4EED-B3BC-DF36B23E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D3B2CA-0E17-4D6E-8AAD-DBD9F400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F7FC25-B732-4D17-A586-BC027BDD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9FADF1-A898-4A24-918B-9234024C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25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F70F52-AED4-4C89-9748-1B0BDAD0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74D04D-CCD8-45F6-A5B9-C2E5A582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B3D484-A483-4DEF-BE06-60B669C2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2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E3FFF-A678-44FB-BE8C-B51E3280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48C46-00A7-4E7B-BD90-0DA6D43C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E1C85-FE90-4830-B4CC-58090FCF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EB9318-B049-4C01-8DCA-FFAE728B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5462A-3BE4-45D6-AA46-3769C1E0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35455D-CE10-4C61-A4B7-E780F9AB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15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E720F-6479-4F47-8899-D4C28391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61D4FC-2295-479D-B596-2F7D7BD2B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22EF30-6456-40E4-88EB-51AE80622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2C936E-615A-480C-84B9-EA1EA45D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957A1-F3E9-4DD6-8437-A3D206A2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C4807-0A87-4CC5-8EBC-8785E01C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4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B75666D-975B-46AC-9CA1-F9EB8D91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A0E61-4194-4720-8094-4057C156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64468-1444-4698-B98F-44437744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0486A-2DC1-4425-A9D4-7938DDF3273D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520FA7-478D-4A6B-9ADC-F10ED94EB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CB44FE-8C2C-4CF4-8287-4C407D724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43F5-C4FD-41B7-B76F-DAD3F27C34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9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</dc:creator>
  <cp:lastModifiedBy>Micro</cp:lastModifiedBy>
  <cp:revision>1</cp:revision>
  <dcterms:created xsi:type="dcterms:W3CDTF">2020-11-09T07:09:29Z</dcterms:created>
  <dcterms:modified xsi:type="dcterms:W3CDTF">2020-11-09T07:10:01Z</dcterms:modified>
</cp:coreProperties>
</file>