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A60DC-07F2-49E0-8B18-9AFABAF83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B15A93-E79D-4D9A-BE66-95A01AF0A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3B5308-4602-46BE-AEB0-F3C404F9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4FDF-D730-4B32-8033-FBEEE208E4AE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F65CE-222A-417D-BE4A-80887531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8A17F-A204-435F-B0EC-1C7A2F81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4AA-638F-4B59-B642-36A0933D5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29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D6466-B2CE-4A37-9809-0DDA8018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F0A1B7-2A68-4F4D-AEA2-E5503A310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F2FA4E-17F1-4447-B3D9-BE24ED76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4FDF-D730-4B32-8033-FBEEE208E4AE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7D67F0-045E-4EB5-9B14-277402016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9C048-29AD-44DD-A0E6-1FBB3154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4AA-638F-4B59-B642-36A0933D5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52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B97367-3B50-497A-B9AB-97B8940D6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F0DF41-DCC1-4287-A5DB-94B94D433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4BA260-D2A4-43CA-9A60-466E9FF96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4FDF-D730-4B32-8033-FBEEE208E4AE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9637A9-8299-4DD4-85F1-416968F5F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E83606-8DA4-454F-9042-BDC6F36C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4AA-638F-4B59-B642-36A0933D5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9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91B79-7E4F-49C9-8DF1-06ED3DAE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C16F8D-797A-41F1-BBFA-ACA585385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B310D4-F1E6-4D74-B38B-FA001A40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4FDF-D730-4B32-8033-FBEEE208E4AE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46DFE2-A4C9-4A49-A6AB-A5EE88CA2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2A893A-E31A-4C43-925E-77A54CEC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4AA-638F-4B59-B642-36A0933D5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31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83FCA-9948-43F2-84B7-A763FF23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D38BB9-6AB6-43F2-A3F8-39280FB2A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1EC005-B0E1-4750-BEA0-179BC533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4FDF-D730-4B32-8033-FBEEE208E4AE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15FC24-E3EF-4DDF-9D36-59210E36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FDBF2-27D7-4F89-98DE-6BF3CEB2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4AA-638F-4B59-B642-36A0933D5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80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0CAFC-7BAB-4BB6-B70D-0C1BB3E8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C5A0C-2860-4D5E-86F6-90C3689B0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13A75F-196E-449B-A7A9-1D495376E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AC0CB7-844C-451C-B738-7E35BE711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4FDF-D730-4B32-8033-FBEEE208E4AE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2BD991-3257-40B3-B0A1-C7833E2E7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BE1BFE-0A02-4387-AB27-61429447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4AA-638F-4B59-B642-36A0933D5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94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7BB0D-F613-4D68-A14C-BBCC6AB8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864480-4416-4D17-9FDD-EC8451A5C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95BD7E-C969-4146-B79B-955C3975D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A21CC6-A455-4337-9B68-24ED1C1A8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C6F8DC-F83A-47D2-9E8C-1F43542C9E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13DD52-DAA1-4AB1-B188-C0FD6C30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4FDF-D730-4B32-8033-FBEEE208E4AE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0E4836-7AF0-43C8-AF82-B22BA8D4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D1F0A3-2014-49F7-BEE9-A9145F82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4AA-638F-4B59-B642-36A0933D5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86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A5DCD-5168-4531-9FAA-2518BB51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0BE3C0-6B84-4A23-A9AE-6AA92AB4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4FDF-D730-4B32-8033-FBEEE208E4AE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70C7AD-4B13-4648-9A75-9EC0E7704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BD95C0-CC00-4004-9307-CF26391D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4AA-638F-4B59-B642-36A0933D5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39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E7A2F7-D792-4000-9229-DBC8D84F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4FDF-D730-4B32-8033-FBEEE208E4AE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98E87F-7A8C-41C1-9B7F-95AB9E50B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5815D4-4A46-4351-85B5-8C01C1BB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4AA-638F-4B59-B642-36A0933D5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1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05D6E-39C6-4FF8-952F-3534C0224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21247B-D009-4036-9C18-2141D9700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C1B331-FD7D-455A-865D-625831199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433FE4-9656-463B-B93B-02B37C5B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4FDF-D730-4B32-8033-FBEEE208E4AE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EEA19A-C387-4DCB-87EF-0B8687531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34F39D-1994-44E0-9771-7AA2C538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4AA-638F-4B59-B642-36A0933D5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89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D6159-B8E1-419A-A672-A2C04EC0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D136EF-797B-42CF-B81E-19CDA4928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2CFC9A-A400-47E5-B676-B4117BBB8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1BBFA9-A5D1-4A10-B4C5-04732831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4FDF-D730-4B32-8033-FBEEE208E4AE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14098E-B642-40A8-8A88-9729C93A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461960-66F5-43A0-BD7B-1B3B6A51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4AA-638F-4B59-B642-36A0933D5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62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282161-217A-44E9-9DBF-DDFEDDA2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44F0D5-FCDA-4881-A77E-0DF866EAD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D31A4B-59B5-4E25-A9E9-9C03D0D8B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24FDF-D730-4B32-8033-FBEEE208E4AE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FB9E37-5CF3-4D26-89AC-D06E2FCB4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66993-FADE-43F4-9FC4-D0F2DDEDD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594AA-638F-4B59-B642-36A0933D5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13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4" baseType="lpstr">
      <vt:lpstr>等线</vt:lpstr>
      <vt:lpstr>等线 Light</vt:lpstr>
      <vt:lpstr>Arial</vt:lpstr>
      <vt:lpstr>Office 主题​​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Minerva</cp:lastModifiedBy>
  <cp:revision>3</cp:revision>
  <dcterms:created xsi:type="dcterms:W3CDTF">2020-06-16T09:52:11Z</dcterms:created>
  <dcterms:modified xsi:type="dcterms:W3CDTF">2021-05-10T03:32:22Z</dcterms:modified>
</cp:coreProperties>
</file>